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 id="2147483803" r:id="rId2"/>
  </p:sldMasterIdLst>
  <p:notesMasterIdLst>
    <p:notesMasterId r:id="rId32"/>
  </p:notesMasterIdLst>
  <p:handoutMasterIdLst>
    <p:handoutMasterId r:id="rId33"/>
  </p:handoutMasterIdLst>
  <p:sldIdLst>
    <p:sldId id="805" r:id="rId3"/>
    <p:sldId id="816" r:id="rId4"/>
    <p:sldId id="817" r:id="rId5"/>
    <p:sldId id="824" r:id="rId6"/>
    <p:sldId id="807" r:id="rId7"/>
    <p:sldId id="809" r:id="rId8"/>
    <p:sldId id="818" r:id="rId9"/>
    <p:sldId id="819" r:id="rId10"/>
    <p:sldId id="753" r:id="rId11"/>
    <p:sldId id="813" r:id="rId12"/>
    <p:sldId id="822" r:id="rId13"/>
    <p:sldId id="821" r:id="rId14"/>
    <p:sldId id="760" r:id="rId15"/>
    <p:sldId id="812" r:id="rId16"/>
    <p:sldId id="823" r:id="rId17"/>
    <p:sldId id="782" r:id="rId18"/>
    <p:sldId id="788" r:id="rId19"/>
    <p:sldId id="765" r:id="rId20"/>
    <p:sldId id="814" r:id="rId21"/>
    <p:sldId id="789" r:id="rId22"/>
    <p:sldId id="772" r:id="rId23"/>
    <p:sldId id="781" r:id="rId24"/>
    <p:sldId id="810" r:id="rId25"/>
    <p:sldId id="771" r:id="rId26"/>
    <p:sldId id="791" r:id="rId27"/>
    <p:sldId id="790" r:id="rId28"/>
    <p:sldId id="759" r:id="rId29"/>
    <p:sldId id="815" r:id="rId30"/>
    <p:sldId id="752"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B01C2D-F2FB-467E-B3A4-D32C2786F360}">
          <p14:sldIdLst>
            <p14:sldId id="805"/>
            <p14:sldId id="816"/>
            <p14:sldId id="817"/>
            <p14:sldId id="824"/>
            <p14:sldId id="807"/>
            <p14:sldId id="809"/>
            <p14:sldId id="818"/>
            <p14:sldId id="819"/>
            <p14:sldId id="753"/>
            <p14:sldId id="813"/>
            <p14:sldId id="822"/>
            <p14:sldId id="821"/>
            <p14:sldId id="760"/>
            <p14:sldId id="812"/>
            <p14:sldId id="823"/>
            <p14:sldId id="782"/>
            <p14:sldId id="788"/>
            <p14:sldId id="765"/>
            <p14:sldId id="814"/>
            <p14:sldId id="789"/>
            <p14:sldId id="772"/>
            <p14:sldId id="781"/>
            <p14:sldId id="810"/>
            <p14:sldId id="771"/>
            <p14:sldId id="791"/>
            <p14:sldId id="790"/>
            <p14:sldId id="759"/>
            <p14:sldId id="815"/>
            <p14:sldId id="75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66FF33"/>
    <a:srgbClr val="FF3399"/>
    <a:srgbClr val="00CC99"/>
    <a:srgbClr val="00FFFF"/>
    <a:srgbClr val="99FF66"/>
    <a:srgbClr val="FFCC66"/>
    <a:srgbClr val="FFCC99"/>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9" autoAdjust="0"/>
    <p:restoredTop sz="81563" autoAdjust="0"/>
  </p:normalViewPr>
  <p:slideViewPr>
    <p:cSldViewPr showGuides="1">
      <p:cViewPr varScale="1">
        <p:scale>
          <a:sx n="61" d="100"/>
          <a:sy n="61" d="100"/>
        </p:scale>
        <p:origin x="1482"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6" d="100"/>
          <a:sy n="56" d="100"/>
        </p:scale>
        <p:origin x="-287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B184FA-8BD2-446A-A460-F5E4206207F0}" type="doc">
      <dgm:prSet loTypeId="urn:microsoft.com/office/officeart/2005/8/layout/process1" loCatId="process" qsTypeId="urn:microsoft.com/office/officeart/2005/8/quickstyle/simple1" qsCatId="simple" csTypeId="urn:microsoft.com/office/officeart/2005/8/colors/accent1_2" csCatId="accent1" phldr="1"/>
      <dgm:spPr/>
    </dgm:pt>
    <dgm:pt modelId="{1F35CE0E-E661-490D-BB19-8D8F9673C78D}">
      <dgm:prSet phldrT="[Text]"/>
      <dgm:spPr/>
      <dgm:t>
        <a:bodyPr/>
        <a:lstStyle/>
        <a:p>
          <a:r>
            <a:rPr lang="en-US" dirty="0" smtClean="0"/>
            <a:t>Finalized map data</a:t>
          </a:r>
          <a:endParaRPr lang="en-US" dirty="0"/>
        </a:p>
      </dgm:t>
    </dgm:pt>
    <dgm:pt modelId="{93B9AC40-7BB0-482F-B8BE-2ACE9028EF56}" type="parTrans" cxnId="{F9300CC7-F47D-4464-BC6C-507118109634}">
      <dgm:prSet/>
      <dgm:spPr/>
      <dgm:t>
        <a:bodyPr/>
        <a:lstStyle/>
        <a:p>
          <a:endParaRPr lang="en-US"/>
        </a:p>
      </dgm:t>
    </dgm:pt>
    <dgm:pt modelId="{08A8820D-657B-42FB-8389-9725A0163F31}" type="sibTrans" cxnId="{F9300CC7-F47D-4464-BC6C-507118109634}">
      <dgm:prSet/>
      <dgm:spPr/>
      <dgm:t>
        <a:bodyPr/>
        <a:lstStyle/>
        <a:p>
          <a:endParaRPr lang="en-US"/>
        </a:p>
      </dgm:t>
    </dgm:pt>
    <dgm:pt modelId="{F3C5E8D6-7487-4D20-BD6C-3704386DB01F}">
      <dgm:prSet phldrT="[Text]"/>
      <dgm:spPr/>
      <dgm:t>
        <a:bodyPr/>
        <a:lstStyle/>
        <a:p>
          <a:r>
            <a:rPr lang="en-US" dirty="0" smtClean="0"/>
            <a:t>Response design</a:t>
          </a:r>
          <a:endParaRPr lang="en-US" dirty="0"/>
        </a:p>
      </dgm:t>
    </dgm:pt>
    <dgm:pt modelId="{701140B6-9B73-4432-850A-8E97F659C890}" type="parTrans" cxnId="{A8047CE4-1035-4061-BB34-1A352B1F88CF}">
      <dgm:prSet/>
      <dgm:spPr/>
      <dgm:t>
        <a:bodyPr/>
        <a:lstStyle/>
        <a:p>
          <a:endParaRPr lang="en-US"/>
        </a:p>
      </dgm:t>
    </dgm:pt>
    <dgm:pt modelId="{14A4FA6E-0952-45FA-B52A-33A74EAF0F8C}" type="sibTrans" cxnId="{A8047CE4-1035-4061-BB34-1A352B1F88CF}">
      <dgm:prSet/>
      <dgm:spPr/>
      <dgm:t>
        <a:bodyPr/>
        <a:lstStyle/>
        <a:p>
          <a:endParaRPr lang="en-US"/>
        </a:p>
      </dgm:t>
    </dgm:pt>
    <dgm:pt modelId="{CB286A19-D239-4562-8F28-C4358D963C37}">
      <dgm:prSet phldrT="[Text]"/>
      <dgm:spPr/>
      <dgm:t>
        <a:bodyPr/>
        <a:lstStyle/>
        <a:p>
          <a:r>
            <a:rPr lang="en-US" dirty="0" smtClean="0"/>
            <a:t>Analysis</a:t>
          </a:r>
          <a:endParaRPr lang="en-US" dirty="0"/>
        </a:p>
      </dgm:t>
    </dgm:pt>
    <dgm:pt modelId="{0590D8B1-3286-47FC-8BF9-1CC600A6AC02}" type="parTrans" cxnId="{6AA5E3D0-4A57-4AC5-9422-017D861781BB}">
      <dgm:prSet/>
      <dgm:spPr/>
      <dgm:t>
        <a:bodyPr/>
        <a:lstStyle/>
        <a:p>
          <a:endParaRPr lang="en-US"/>
        </a:p>
      </dgm:t>
    </dgm:pt>
    <dgm:pt modelId="{10875434-6624-4E90-9370-970CC500D8B5}" type="sibTrans" cxnId="{6AA5E3D0-4A57-4AC5-9422-017D861781BB}">
      <dgm:prSet/>
      <dgm:spPr/>
      <dgm:t>
        <a:bodyPr/>
        <a:lstStyle/>
        <a:p>
          <a:endParaRPr lang="en-US"/>
        </a:p>
      </dgm:t>
    </dgm:pt>
    <dgm:pt modelId="{F55FB989-B8C0-4E88-9952-985CC990A5F4}">
      <dgm:prSet phldrT="[Text]"/>
      <dgm:spPr/>
      <dgm:t>
        <a:bodyPr/>
        <a:lstStyle/>
        <a:p>
          <a:r>
            <a:rPr lang="en-US" dirty="0" smtClean="0"/>
            <a:t>Sampling design</a:t>
          </a:r>
          <a:endParaRPr lang="en-US" dirty="0"/>
        </a:p>
      </dgm:t>
    </dgm:pt>
    <dgm:pt modelId="{44762594-F8D9-4F77-A055-6798951E8B49}" type="parTrans" cxnId="{CC41E6FD-0672-4D5B-A559-354ECF6CC270}">
      <dgm:prSet/>
      <dgm:spPr/>
      <dgm:t>
        <a:bodyPr/>
        <a:lstStyle/>
        <a:p>
          <a:endParaRPr lang="en-US"/>
        </a:p>
      </dgm:t>
    </dgm:pt>
    <dgm:pt modelId="{09B589AD-300E-4639-919E-955385B37B93}" type="sibTrans" cxnId="{CC41E6FD-0672-4D5B-A559-354ECF6CC270}">
      <dgm:prSet/>
      <dgm:spPr/>
      <dgm:t>
        <a:bodyPr/>
        <a:lstStyle/>
        <a:p>
          <a:endParaRPr lang="en-US"/>
        </a:p>
      </dgm:t>
    </dgm:pt>
    <dgm:pt modelId="{8C1BB4C3-0F3E-4696-AE0E-66423EDDB745}" type="pres">
      <dgm:prSet presAssocID="{61B184FA-8BD2-446A-A460-F5E4206207F0}" presName="Name0" presStyleCnt="0">
        <dgm:presLayoutVars>
          <dgm:dir/>
          <dgm:resizeHandles val="exact"/>
        </dgm:presLayoutVars>
      </dgm:prSet>
      <dgm:spPr/>
    </dgm:pt>
    <dgm:pt modelId="{87E12F08-28CA-49FB-ACDF-06349345E495}" type="pres">
      <dgm:prSet presAssocID="{1F35CE0E-E661-490D-BB19-8D8F9673C78D}" presName="node" presStyleLbl="node1" presStyleIdx="0" presStyleCnt="4">
        <dgm:presLayoutVars>
          <dgm:bulletEnabled val="1"/>
        </dgm:presLayoutVars>
      </dgm:prSet>
      <dgm:spPr/>
      <dgm:t>
        <a:bodyPr/>
        <a:lstStyle/>
        <a:p>
          <a:endParaRPr lang="en-US"/>
        </a:p>
      </dgm:t>
    </dgm:pt>
    <dgm:pt modelId="{5CBBA1FA-1A92-40EC-BDDB-AF9737185AA1}" type="pres">
      <dgm:prSet presAssocID="{08A8820D-657B-42FB-8389-9725A0163F31}" presName="sibTrans" presStyleLbl="sibTrans2D1" presStyleIdx="0" presStyleCnt="3"/>
      <dgm:spPr/>
      <dgm:t>
        <a:bodyPr/>
        <a:lstStyle/>
        <a:p>
          <a:endParaRPr lang="en-US"/>
        </a:p>
      </dgm:t>
    </dgm:pt>
    <dgm:pt modelId="{4BFD4E89-6207-4AD4-95B2-9F102EE1A645}" type="pres">
      <dgm:prSet presAssocID="{08A8820D-657B-42FB-8389-9725A0163F31}" presName="connectorText" presStyleLbl="sibTrans2D1" presStyleIdx="0" presStyleCnt="3"/>
      <dgm:spPr/>
      <dgm:t>
        <a:bodyPr/>
        <a:lstStyle/>
        <a:p>
          <a:endParaRPr lang="en-US"/>
        </a:p>
      </dgm:t>
    </dgm:pt>
    <dgm:pt modelId="{D2F2C772-8AAF-4D90-B118-D10420AF431D}" type="pres">
      <dgm:prSet presAssocID="{F55FB989-B8C0-4E88-9952-985CC990A5F4}" presName="node" presStyleLbl="node1" presStyleIdx="1" presStyleCnt="4">
        <dgm:presLayoutVars>
          <dgm:bulletEnabled val="1"/>
        </dgm:presLayoutVars>
      </dgm:prSet>
      <dgm:spPr/>
      <dgm:t>
        <a:bodyPr/>
        <a:lstStyle/>
        <a:p>
          <a:endParaRPr lang="en-US"/>
        </a:p>
      </dgm:t>
    </dgm:pt>
    <dgm:pt modelId="{C4321681-D0DE-40BC-AC87-87AC84C00CCF}" type="pres">
      <dgm:prSet presAssocID="{09B589AD-300E-4639-919E-955385B37B93}" presName="sibTrans" presStyleLbl="sibTrans2D1" presStyleIdx="1" presStyleCnt="3"/>
      <dgm:spPr/>
      <dgm:t>
        <a:bodyPr/>
        <a:lstStyle/>
        <a:p>
          <a:endParaRPr lang="en-US"/>
        </a:p>
      </dgm:t>
    </dgm:pt>
    <dgm:pt modelId="{978FA137-2FB0-443C-9A4A-089AECF7580D}" type="pres">
      <dgm:prSet presAssocID="{09B589AD-300E-4639-919E-955385B37B93}" presName="connectorText" presStyleLbl="sibTrans2D1" presStyleIdx="1" presStyleCnt="3"/>
      <dgm:spPr/>
      <dgm:t>
        <a:bodyPr/>
        <a:lstStyle/>
        <a:p>
          <a:endParaRPr lang="en-US"/>
        </a:p>
      </dgm:t>
    </dgm:pt>
    <dgm:pt modelId="{BCA76EA6-C6FA-4F5C-8B91-5F0AE0A0D2B0}" type="pres">
      <dgm:prSet presAssocID="{F3C5E8D6-7487-4D20-BD6C-3704386DB01F}" presName="node" presStyleLbl="node1" presStyleIdx="2" presStyleCnt="4">
        <dgm:presLayoutVars>
          <dgm:bulletEnabled val="1"/>
        </dgm:presLayoutVars>
      </dgm:prSet>
      <dgm:spPr/>
      <dgm:t>
        <a:bodyPr/>
        <a:lstStyle/>
        <a:p>
          <a:endParaRPr lang="en-US"/>
        </a:p>
      </dgm:t>
    </dgm:pt>
    <dgm:pt modelId="{22B07A51-187A-4DBA-AB3D-1157131B24F2}" type="pres">
      <dgm:prSet presAssocID="{14A4FA6E-0952-45FA-B52A-33A74EAF0F8C}" presName="sibTrans" presStyleLbl="sibTrans2D1" presStyleIdx="2" presStyleCnt="3"/>
      <dgm:spPr/>
      <dgm:t>
        <a:bodyPr/>
        <a:lstStyle/>
        <a:p>
          <a:endParaRPr lang="en-US"/>
        </a:p>
      </dgm:t>
    </dgm:pt>
    <dgm:pt modelId="{2C36650A-84AF-40A8-AF47-398F225FEC3D}" type="pres">
      <dgm:prSet presAssocID="{14A4FA6E-0952-45FA-B52A-33A74EAF0F8C}" presName="connectorText" presStyleLbl="sibTrans2D1" presStyleIdx="2" presStyleCnt="3"/>
      <dgm:spPr/>
      <dgm:t>
        <a:bodyPr/>
        <a:lstStyle/>
        <a:p>
          <a:endParaRPr lang="en-US"/>
        </a:p>
      </dgm:t>
    </dgm:pt>
    <dgm:pt modelId="{77A28DFB-8C51-451C-8D1B-B6E3FD23BDB6}" type="pres">
      <dgm:prSet presAssocID="{CB286A19-D239-4562-8F28-C4358D963C37}" presName="node" presStyleLbl="node1" presStyleIdx="3" presStyleCnt="4">
        <dgm:presLayoutVars>
          <dgm:bulletEnabled val="1"/>
        </dgm:presLayoutVars>
      </dgm:prSet>
      <dgm:spPr/>
      <dgm:t>
        <a:bodyPr/>
        <a:lstStyle/>
        <a:p>
          <a:endParaRPr lang="en-US"/>
        </a:p>
      </dgm:t>
    </dgm:pt>
  </dgm:ptLst>
  <dgm:cxnLst>
    <dgm:cxn modelId="{CC41E6FD-0672-4D5B-A559-354ECF6CC270}" srcId="{61B184FA-8BD2-446A-A460-F5E4206207F0}" destId="{F55FB989-B8C0-4E88-9952-985CC990A5F4}" srcOrd="1" destOrd="0" parTransId="{44762594-F8D9-4F77-A055-6798951E8B49}" sibTransId="{09B589AD-300E-4639-919E-955385B37B93}"/>
    <dgm:cxn modelId="{F9300CC7-F47D-4464-BC6C-507118109634}" srcId="{61B184FA-8BD2-446A-A460-F5E4206207F0}" destId="{1F35CE0E-E661-490D-BB19-8D8F9673C78D}" srcOrd="0" destOrd="0" parTransId="{93B9AC40-7BB0-482F-B8BE-2ACE9028EF56}" sibTransId="{08A8820D-657B-42FB-8389-9725A0163F31}"/>
    <dgm:cxn modelId="{B86A0DE2-C59C-4BC8-92DA-81FA58F91443}" type="presOf" srcId="{CB286A19-D239-4562-8F28-C4358D963C37}" destId="{77A28DFB-8C51-451C-8D1B-B6E3FD23BDB6}" srcOrd="0" destOrd="0" presId="urn:microsoft.com/office/officeart/2005/8/layout/process1"/>
    <dgm:cxn modelId="{8BEBEBD1-3E15-43BD-BECD-01C1E94B7DA8}" type="presOf" srcId="{09B589AD-300E-4639-919E-955385B37B93}" destId="{978FA137-2FB0-443C-9A4A-089AECF7580D}" srcOrd="1" destOrd="0" presId="urn:microsoft.com/office/officeart/2005/8/layout/process1"/>
    <dgm:cxn modelId="{0D28830F-6321-451C-B976-D44EC488DFD1}" type="presOf" srcId="{14A4FA6E-0952-45FA-B52A-33A74EAF0F8C}" destId="{2C36650A-84AF-40A8-AF47-398F225FEC3D}" srcOrd="1" destOrd="0" presId="urn:microsoft.com/office/officeart/2005/8/layout/process1"/>
    <dgm:cxn modelId="{3D41763E-EA81-4840-98E2-C1787C2EF592}" type="presOf" srcId="{14A4FA6E-0952-45FA-B52A-33A74EAF0F8C}" destId="{22B07A51-187A-4DBA-AB3D-1157131B24F2}" srcOrd="0" destOrd="0" presId="urn:microsoft.com/office/officeart/2005/8/layout/process1"/>
    <dgm:cxn modelId="{2C299BB1-4080-4952-BB7B-49E41FA3EF4D}" type="presOf" srcId="{F55FB989-B8C0-4E88-9952-985CC990A5F4}" destId="{D2F2C772-8AAF-4D90-B118-D10420AF431D}" srcOrd="0" destOrd="0" presId="urn:microsoft.com/office/officeart/2005/8/layout/process1"/>
    <dgm:cxn modelId="{92F42D4B-AE31-4D3D-ACAE-E9C761E2172B}" type="presOf" srcId="{61B184FA-8BD2-446A-A460-F5E4206207F0}" destId="{8C1BB4C3-0F3E-4696-AE0E-66423EDDB745}" srcOrd="0" destOrd="0" presId="urn:microsoft.com/office/officeart/2005/8/layout/process1"/>
    <dgm:cxn modelId="{6AA5E3D0-4A57-4AC5-9422-017D861781BB}" srcId="{61B184FA-8BD2-446A-A460-F5E4206207F0}" destId="{CB286A19-D239-4562-8F28-C4358D963C37}" srcOrd="3" destOrd="0" parTransId="{0590D8B1-3286-47FC-8BF9-1CC600A6AC02}" sibTransId="{10875434-6624-4E90-9370-970CC500D8B5}"/>
    <dgm:cxn modelId="{A8047CE4-1035-4061-BB34-1A352B1F88CF}" srcId="{61B184FA-8BD2-446A-A460-F5E4206207F0}" destId="{F3C5E8D6-7487-4D20-BD6C-3704386DB01F}" srcOrd="2" destOrd="0" parTransId="{701140B6-9B73-4432-850A-8E97F659C890}" sibTransId="{14A4FA6E-0952-45FA-B52A-33A74EAF0F8C}"/>
    <dgm:cxn modelId="{75D2EE7F-0D94-4171-A17D-D01415A7F9B3}" type="presOf" srcId="{08A8820D-657B-42FB-8389-9725A0163F31}" destId="{5CBBA1FA-1A92-40EC-BDDB-AF9737185AA1}" srcOrd="0" destOrd="0" presId="urn:microsoft.com/office/officeart/2005/8/layout/process1"/>
    <dgm:cxn modelId="{6595FEB5-1A04-4961-8D69-2A6CF378BCAB}" type="presOf" srcId="{09B589AD-300E-4639-919E-955385B37B93}" destId="{C4321681-D0DE-40BC-AC87-87AC84C00CCF}" srcOrd="0" destOrd="0" presId="urn:microsoft.com/office/officeart/2005/8/layout/process1"/>
    <dgm:cxn modelId="{57BD9177-16D6-444F-8F14-04D28CEF69DD}" type="presOf" srcId="{F3C5E8D6-7487-4D20-BD6C-3704386DB01F}" destId="{BCA76EA6-C6FA-4F5C-8B91-5F0AE0A0D2B0}" srcOrd="0" destOrd="0" presId="urn:microsoft.com/office/officeart/2005/8/layout/process1"/>
    <dgm:cxn modelId="{35821C2F-F4BB-4F00-90D0-93243B51AF91}" type="presOf" srcId="{1F35CE0E-E661-490D-BB19-8D8F9673C78D}" destId="{87E12F08-28CA-49FB-ACDF-06349345E495}" srcOrd="0" destOrd="0" presId="urn:microsoft.com/office/officeart/2005/8/layout/process1"/>
    <dgm:cxn modelId="{0306D183-BE03-4F88-9535-64C1B0697844}" type="presOf" srcId="{08A8820D-657B-42FB-8389-9725A0163F31}" destId="{4BFD4E89-6207-4AD4-95B2-9F102EE1A645}" srcOrd="1" destOrd="0" presId="urn:microsoft.com/office/officeart/2005/8/layout/process1"/>
    <dgm:cxn modelId="{320FC751-659A-4B2E-AF88-5B3A50EC4DC1}" type="presParOf" srcId="{8C1BB4C3-0F3E-4696-AE0E-66423EDDB745}" destId="{87E12F08-28CA-49FB-ACDF-06349345E495}" srcOrd="0" destOrd="0" presId="urn:microsoft.com/office/officeart/2005/8/layout/process1"/>
    <dgm:cxn modelId="{5C58970C-2100-48CB-96BA-6F994A1C6D56}" type="presParOf" srcId="{8C1BB4C3-0F3E-4696-AE0E-66423EDDB745}" destId="{5CBBA1FA-1A92-40EC-BDDB-AF9737185AA1}" srcOrd="1" destOrd="0" presId="urn:microsoft.com/office/officeart/2005/8/layout/process1"/>
    <dgm:cxn modelId="{5071CEE8-6580-4FC9-A1B2-A748099E9614}" type="presParOf" srcId="{5CBBA1FA-1A92-40EC-BDDB-AF9737185AA1}" destId="{4BFD4E89-6207-4AD4-95B2-9F102EE1A645}" srcOrd="0" destOrd="0" presId="urn:microsoft.com/office/officeart/2005/8/layout/process1"/>
    <dgm:cxn modelId="{C050EA09-7E2E-4B90-A6D2-4BB25172FD7F}" type="presParOf" srcId="{8C1BB4C3-0F3E-4696-AE0E-66423EDDB745}" destId="{D2F2C772-8AAF-4D90-B118-D10420AF431D}" srcOrd="2" destOrd="0" presId="urn:microsoft.com/office/officeart/2005/8/layout/process1"/>
    <dgm:cxn modelId="{F3DFC437-40A1-4849-AD05-5A44EB924993}" type="presParOf" srcId="{8C1BB4C3-0F3E-4696-AE0E-66423EDDB745}" destId="{C4321681-D0DE-40BC-AC87-87AC84C00CCF}" srcOrd="3" destOrd="0" presId="urn:microsoft.com/office/officeart/2005/8/layout/process1"/>
    <dgm:cxn modelId="{F79AF294-7277-4B3F-8026-7E1B4CFD3886}" type="presParOf" srcId="{C4321681-D0DE-40BC-AC87-87AC84C00CCF}" destId="{978FA137-2FB0-443C-9A4A-089AECF7580D}" srcOrd="0" destOrd="0" presId="urn:microsoft.com/office/officeart/2005/8/layout/process1"/>
    <dgm:cxn modelId="{EA0CD9E9-2DA9-480C-89FB-9ABB0DA2B250}" type="presParOf" srcId="{8C1BB4C3-0F3E-4696-AE0E-66423EDDB745}" destId="{BCA76EA6-C6FA-4F5C-8B91-5F0AE0A0D2B0}" srcOrd="4" destOrd="0" presId="urn:microsoft.com/office/officeart/2005/8/layout/process1"/>
    <dgm:cxn modelId="{7F6910BB-93A7-4C4D-A4D0-D282F8C4CFE1}" type="presParOf" srcId="{8C1BB4C3-0F3E-4696-AE0E-66423EDDB745}" destId="{22B07A51-187A-4DBA-AB3D-1157131B24F2}" srcOrd="5" destOrd="0" presId="urn:microsoft.com/office/officeart/2005/8/layout/process1"/>
    <dgm:cxn modelId="{68601572-07AA-49AA-AC45-ACA612A7AA65}" type="presParOf" srcId="{22B07A51-187A-4DBA-AB3D-1157131B24F2}" destId="{2C36650A-84AF-40A8-AF47-398F225FEC3D}" srcOrd="0" destOrd="0" presId="urn:microsoft.com/office/officeart/2005/8/layout/process1"/>
    <dgm:cxn modelId="{D225C0BB-74A8-46BC-BE6F-E873CFA92E22}" type="presParOf" srcId="{8C1BB4C3-0F3E-4696-AE0E-66423EDDB745}" destId="{77A28DFB-8C51-451C-8D1B-B6E3FD23BDB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B184FA-8BD2-446A-A460-F5E4206207F0}" type="doc">
      <dgm:prSet loTypeId="urn:microsoft.com/office/officeart/2005/8/layout/process1" loCatId="process" qsTypeId="urn:microsoft.com/office/officeart/2005/8/quickstyle/simple1" qsCatId="simple" csTypeId="urn:microsoft.com/office/officeart/2005/8/colors/accent1_2" csCatId="accent1" phldr="1"/>
      <dgm:spPr/>
    </dgm:pt>
    <dgm:pt modelId="{1F35CE0E-E661-490D-BB19-8D8F9673C78D}">
      <dgm:prSet phldrT="[Text]"/>
      <dgm:spPr>
        <a:solidFill>
          <a:schemeClr val="bg1">
            <a:lumMod val="75000"/>
          </a:schemeClr>
        </a:solidFill>
      </dgm:spPr>
      <dgm:t>
        <a:bodyPr/>
        <a:lstStyle/>
        <a:p>
          <a:r>
            <a:rPr lang="en-US" dirty="0" smtClean="0"/>
            <a:t>Finalized map data</a:t>
          </a:r>
          <a:endParaRPr lang="en-US" dirty="0"/>
        </a:p>
      </dgm:t>
    </dgm:pt>
    <dgm:pt modelId="{93B9AC40-7BB0-482F-B8BE-2ACE9028EF56}" type="parTrans" cxnId="{F9300CC7-F47D-4464-BC6C-507118109634}">
      <dgm:prSet/>
      <dgm:spPr/>
      <dgm:t>
        <a:bodyPr/>
        <a:lstStyle/>
        <a:p>
          <a:endParaRPr lang="en-US"/>
        </a:p>
      </dgm:t>
    </dgm:pt>
    <dgm:pt modelId="{08A8820D-657B-42FB-8389-9725A0163F31}" type="sibTrans" cxnId="{F9300CC7-F47D-4464-BC6C-507118109634}">
      <dgm:prSet/>
      <dgm:spPr/>
      <dgm:t>
        <a:bodyPr/>
        <a:lstStyle/>
        <a:p>
          <a:endParaRPr lang="en-US"/>
        </a:p>
      </dgm:t>
    </dgm:pt>
    <dgm:pt modelId="{F3C5E8D6-7487-4D20-BD6C-3704386DB01F}">
      <dgm:prSet phldrT="[Text]"/>
      <dgm:spPr>
        <a:solidFill>
          <a:schemeClr val="bg1">
            <a:lumMod val="75000"/>
          </a:schemeClr>
        </a:solidFill>
      </dgm:spPr>
      <dgm:t>
        <a:bodyPr/>
        <a:lstStyle/>
        <a:p>
          <a:r>
            <a:rPr lang="en-US" dirty="0" smtClean="0"/>
            <a:t>Response design</a:t>
          </a:r>
          <a:endParaRPr lang="en-US" dirty="0"/>
        </a:p>
      </dgm:t>
    </dgm:pt>
    <dgm:pt modelId="{701140B6-9B73-4432-850A-8E97F659C890}" type="parTrans" cxnId="{A8047CE4-1035-4061-BB34-1A352B1F88CF}">
      <dgm:prSet/>
      <dgm:spPr/>
      <dgm:t>
        <a:bodyPr/>
        <a:lstStyle/>
        <a:p>
          <a:endParaRPr lang="en-US"/>
        </a:p>
      </dgm:t>
    </dgm:pt>
    <dgm:pt modelId="{14A4FA6E-0952-45FA-B52A-33A74EAF0F8C}" type="sibTrans" cxnId="{A8047CE4-1035-4061-BB34-1A352B1F88CF}">
      <dgm:prSet/>
      <dgm:spPr/>
      <dgm:t>
        <a:bodyPr/>
        <a:lstStyle/>
        <a:p>
          <a:endParaRPr lang="en-US"/>
        </a:p>
      </dgm:t>
    </dgm:pt>
    <dgm:pt modelId="{CB286A19-D239-4562-8F28-C4358D963C37}">
      <dgm:prSet phldrT="[Text]"/>
      <dgm:spPr>
        <a:solidFill>
          <a:schemeClr val="bg1">
            <a:lumMod val="75000"/>
          </a:schemeClr>
        </a:solidFill>
      </dgm:spPr>
      <dgm:t>
        <a:bodyPr/>
        <a:lstStyle/>
        <a:p>
          <a:r>
            <a:rPr lang="en-US" dirty="0" smtClean="0"/>
            <a:t>Analysis</a:t>
          </a:r>
          <a:endParaRPr lang="en-US" dirty="0"/>
        </a:p>
      </dgm:t>
    </dgm:pt>
    <dgm:pt modelId="{0590D8B1-3286-47FC-8BF9-1CC600A6AC02}" type="parTrans" cxnId="{6AA5E3D0-4A57-4AC5-9422-017D861781BB}">
      <dgm:prSet/>
      <dgm:spPr/>
      <dgm:t>
        <a:bodyPr/>
        <a:lstStyle/>
        <a:p>
          <a:endParaRPr lang="en-US"/>
        </a:p>
      </dgm:t>
    </dgm:pt>
    <dgm:pt modelId="{10875434-6624-4E90-9370-970CC500D8B5}" type="sibTrans" cxnId="{6AA5E3D0-4A57-4AC5-9422-017D861781BB}">
      <dgm:prSet/>
      <dgm:spPr/>
      <dgm:t>
        <a:bodyPr/>
        <a:lstStyle/>
        <a:p>
          <a:endParaRPr lang="en-US"/>
        </a:p>
      </dgm:t>
    </dgm:pt>
    <dgm:pt modelId="{F55FB989-B8C0-4E88-9952-985CC990A5F4}">
      <dgm:prSet phldrT="[Text]"/>
      <dgm:spPr/>
      <dgm:t>
        <a:bodyPr/>
        <a:lstStyle/>
        <a:p>
          <a:r>
            <a:rPr lang="en-US" dirty="0" smtClean="0"/>
            <a:t>Sampling design</a:t>
          </a:r>
          <a:endParaRPr lang="en-US" dirty="0"/>
        </a:p>
      </dgm:t>
    </dgm:pt>
    <dgm:pt modelId="{44762594-F8D9-4F77-A055-6798951E8B49}" type="parTrans" cxnId="{CC41E6FD-0672-4D5B-A559-354ECF6CC270}">
      <dgm:prSet/>
      <dgm:spPr/>
      <dgm:t>
        <a:bodyPr/>
        <a:lstStyle/>
        <a:p>
          <a:endParaRPr lang="en-US"/>
        </a:p>
      </dgm:t>
    </dgm:pt>
    <dgm:pt modelId="{09B589AD-300E-4639-919E-955385B37B93}" type="sibTrans" cxnId="{CC41E6FD-0672-4D5B-A559-354ECF6CC270}">
      <dgm:prSet/>
      <dgm:spPr/>
      <dgm:t>
        <a:bodyPr/>
        <a:lstStyle/>
        <a:p>
          <a:endParaRPr lang="en-US"/>
        </a:p>
      </dgm:t>
    </dgm:pt>
    <dgm:pt modelId="{8C1BB4C3-0F3E-4696-AE0E-66423EDDB745}" type="pres">
      <dgm:prSet presAssocID="{61B184FA-8BD2-446A-A460-F5E4206207F0}" presName="Name0" presStyleCnt="0">
        <dgm:presLayoutVars>
          <dgm:dir/>
          <dgm:resizeHandles val="exact"/>
        </dgm:presLayoutVars>
      </dgm:prSet>
      <dgm:spPr/>
    </dgm:pt>
    <dgm:pt modelId="{87E12F08-28CA-49FB-ACDF-06349345E495}" type="pres">
      <dgm:prSet presAssocID="{1F35CE0E-E661-490D-BB19-8D8F9673C78D}" presName="node" presStyleLbl="node1" presStyleIdx="0" presStyleCnt="4">
        <dgm:presLayoutVars>
          <dgm:bulletEnabled val="1"/>
        </dgm:presLayoutVars>
      </dgm:prSet>
      <dgm:spPr/>
      <dgm:t>
        <a:bodyPr/>
        <a:lstStyle/>
        <a:p>
          <a:endParaRPr lang="en-US"/>
        </a:p>
      </dgm:t>
    </dgm:pt>
    <dgm:pt modelId="{5CBBA1FA-1A92-40EC-BDDB-AF9737185AA1}" type="pres">
      <dgm:prSet presAssocID="{08A8820D-657B-42FB-8389-9725A0163F31}" presName="sibTrans" presStyleLbl="sibTrans2D1" presStyleIdx="0" presStyleCnt="3"/>
      <dgm:spPr/>
      <dgm:t>
        <a:bodyPr/>
        <a:lstStyle/>
        <a:p>
          <a:endParaRPr lang="en-US"/>
        </a:p>
      </dgm:t>
    </dgm:pt>
    <dgm:pt modelId="{4BFD4E89-6207-4AD4-95B2-9F102EE1A645}" type="pres">
      <dgm:prSet presAssocID="{08A8820D-657B-42FB-8389-9725A0163F31}" presName="connectorText" presStyleLbl="sibTrans2D1" presStyleIdx="0" presStyleCnt="3"/>
      <dgm:spPr/>
      <dgm:t>
        <a:bodyPr/>
        <a:lstStyle/>
        <a:p>
          <a:endParaRPr lang="en-US"/>
        </a:p>
      </dgm:t>
    </dgm:pt>
    <dgm:pt modelId="{D2F2C772-8AAF-4D90-B118-D10420AF431D}" type="pres">
      <dgm:prSet presAssocID="{F55FB989-B8C0-4E88-9952-985CC990A5F4}" presName="node" presStyleLbl="node1" presStyleIdx="1" presStyleCnt="4">
        <dgm:presLayoutVars>
          <dgm:bulletEnabled val="1"/>
        </dgm:presLayoutVars>
      </dgm:prSet>
      <dgm:spPr/>
      <dgm:t>
        <a:bodyPr/>
        <a:lstStyle/>
        <a:p>
          <a:endParaRPr lang="en-US"/>
        </a:p>
      </dgm:t>
    </dgm:pt>
    <dgm:pt modelId="{C4321681-D0DE-40BC-AC87-87AC84C00CCF}" type="pres">
      <dgm:prSet presAssocID="{09B589AD-300E-4639-919E-955385B37B93}" presName="sibTrans" presStyleLbl="sibTrans2D1" presStyleIdx="1" presStyleCnt="3"/>
      <dgm:spPr/>
      <dgm:t>
        <a:bodyPr/>
        <a:lstStyle/>
        <a:p>
          <a:endParaRPr lang="en-US"/>
        </a:p>
      </dgm:t>
    </dgm:pt>
    <dgm:pt modelId="{978FA137-2FB0-443C-9A4A-089AECF7580D}" type="pres">
      <dgm:prSet presAssocID="{09B589AD-300E-4639-919E-955385B37B93}" presName="connectorText" presStyleLbl="sibTrans2D1" presStyleIdx="1" presStyleCnt="3"/>
      <dgm:spPr/>
      <dgm:t>
        <a:bodyPr/>
        <a:lstStyle/>
        <a:p>
          <a:endParaRPr lang="en-US"/>
        </a:p>
      </dgm:t>
    </dgm:pt>
    <dgm:pt modelId="{BCA76EA6-C6FA-4F5C-8B91-5F0AE0A0D2B0}" type="pres">
      <dgm:prSet presAssocID="{F3C5E8D6-7487-4D20-BD6C-3704386DB01F}" presName="node" presStyleLbl="node1" presStyleIdx="2" presStyleCnt="4">
        <dgm:presLayoutVars>
          <dgm:bulletEnabled val="1"/>
        </dgm:presLayoutVars>
      </dgm:prSet>
      <dgm:spPr/>
      <dgm:t>
        <a:bodyPr/>
        <a:lstStyle/>
        <a:p>
          <a:endParaRPr lang="en-US"/>
        </a:p>
      </dgm:t>
    </dgm:pt>
    <dgm:pt modelId="{22B07A51-187A-4DBA-AB3D-1157131B24F2}" type="pres">
      <dgm:prSet presAssocID="{14A4FA6E-0952-45FA-B52A-33A74EAF0F8C}" presName="sibTrans" presStyleLbl="sibTrans2D1" presStyleIdx="2" presStyleCnt="3"/>
      <dgm:spPr/>
      <dgm:t>
        <a:bodyPr/>
        <a:lstStyle/>
        <a:p>
          <a:endParaRPr lang="en-US"/>
        </a:p>
      </dgm:t>
    </dgm:pt>
    <dgm:pt modelId="{2C36650A-84AF-40A8-AF47-398F225FEC3D}" type="pres">
      <dgm:prSet presAssocID="{14A4FA6E-0952-45FA-B52A-33A74EAF0F8C}" presName="connectorText" presStyleLbl="sibTrans2D1" presStyleIdx="2" presStyleCnt="3"/>
      <dgm:spPr/>
      <dgm:t>
        <a:bodyPr/>
        <a:lstStyle/>
        <a:p>
          <a:endParaRPr lang="en-US"/>
        </a:p>
      </dgm:t>
    </dgm:pt>
    <dgm:pt modelId="{77A28DFB-8C51-451C-8D1B-B6E3FD23BDB6}" type="pres">
      <dgm:prSet presAssocID="{CB286A19-D239-4562-8F28-C4358D963C37}" presName="node" presStyleLbl="node1" presStyleIdx="3" presStyleCnt="4">
        <dgm:presLayoutVars>
          <dgm:bulletEnabled val="1"/>
        </dgm:presLayoutVars>
      </dgm:prSet>
      <dgm:spPr/>
      <dgm:t>
        <a:bodyPr/>
        <a:lstStyle/>
        <a:p>
          <a:endParaRPr lang="en-US"/>
        </a:p>
      </dgm:t>
    </dgm:pt>
  </dgm:ptLst>
  <dgm:cxnLst>
    <dgm:cxn modelId="{C30EE575-CEAE-43CA-8466-2EFD508664F8}" type="presOf" srcId="{14A4FA6E-0952-45FA-B52A-33A74EAF0F8C}" destId="{22B07A51-187A-4DBA-AB3D-1157131B24F2}" srcOrd="0" destOrd="0" presId="urn:microsoft.com/office/officeart/2005/8/layout/process1"/>
    <dgm:cxn modelId="{A1715975-8FFC-4553-971E-DA966DBB3580}" type="presOf" srcId="{F55FB989-B8C0-4E88-9952-985CC990A5F4}" destId="{D2F2C772-8AAF-4D90-B118-D10420AF431D}" srcOrd="0" destOrd="0" presId="urn:microsoft.com/office/officeart/2005/8/layout/process1"/>
    <dgm:cxn modelId="{1678DE3E-0C5D-42DC-BF38-F2A72ADD574A}" type="presOf" srcId="{09B589AD-300E-4639-919E-955385B37B93}" destId="{978FA137-2FB0-443C-9A4A-089AECF7580D}" srcOrd="1" destOrd="0" presId="urn:microsoft.com/office/officeart/2005/8/layout/process1"/>
    <dgm:cxn modelId="{F9300CC7-F47D-4464-BC6C-507118109634}" srcId="{61B184FA-8BD2-446A-A460-F5E4206207F0}" destId="{1F35CE0E-E661-490D-BB19-8D8F9673C78D}" srcOrd="0" destOrd="0" parTransId="{93B9AC40-7BB0-482F-B8BE-2ACE9028EF56}" sibTransId="{08A8820D-657B-42FB-8389-9725A0163F31}"/>
    <dgm:cxn modelId="{1BCDDA0E-B3A4-48D9-8729-0F9707F291AF}" type="presOf" srcId="{61B184FA-8BD2-446A-A460-F5E4206207F0}" destId="{8C1BB4C3-0F3E-4696-AE0E-66423EDDB745}" srcOrd="0" destOrd="0" presId="urn:microsoft.com/office/officeart/2005/8/layout/process1"/>
    <dgm:cxn modelId="{FA56CF67-5F97-482A-987C-05AAA98DDD75}" type="presOf" srcId="{CB286A19-D239-4562-8F28-C4358D963C37}" destId="{77A28DFB-8C51-451C-8D1B-B6E3FD23BDB6}" srcOrd="0" destOrd="0" presId="urn:microsoft.com/office/officeart/2005/8/layout/process1"/>
    <dgm:cxn modelId="{CC41E6FD-0672-4D5B-A559-354ECF6CC270}" srcId="{61B184FA-8BD2-446A-A460-F5E4206207F0}" destId="{F55FB989-B8C0-4E88-9952-985CC990A5F4}" srcOrd="1" destOrd="0" parTransId="{44762594-F8D9-4F77-A055-6798951E8B49}" sibTransId="{09B589AD-300E-4639-919E-955385B37B93}"/>
    <dgm:cxn modelId="{85001DEA-755F-4966-BB3B-240F1F1D1DB5}" type="presOf" srcId="{09B589AD-300E-4639-919E-955385B37B93}" destId="{C4321681-D0DE-40BC-AC87-87AC84C00CCF}" srcOrd="0" destOrd="0" presId="urn:microsoft.com/office/officeart/2005/8/layout/process1"/>
    <dgm:cxn modelId="{CE33BB48-283C-4F20-B831-90AD9E1A3A58}" type="presOf" srcId="{08A8820D-657B-42FB-8389-9725A0163F31}" destId="{4BFD4E89-6207-4AD4-95B2-9F102EE1A645}" srcOrd="1" destOrd="0" presId="urn:microsoft.com/office/officeart/2005/8/layout/process1"/>
    <dgm:cxn modelId="{A8047CE4-1035-4061-BB34-1A352B1F88CF}" srcId="{61B184FA-8BD2-446A-A460-F5E4206207F0}" destId="{F3C5E8D6-7487-4D20-BD6C-3704386DB01F}" srcOrd="2" destOrd="0" parTransId="{701140B6-9B73-4432-850A-8E97F659C890}" sibTransId="{14A4FA6E-0952-45FA-B52A-33A74EAF0F8C}"/>
    <dgm:cxn modelId="{F9D1FAB3-34B6-46B3-820F-1C5F47BB924A}" type="presOf" srcId="{F3C5E8D6-7487-4D20-BD6C-3704386DB01F}" destId="{BCA76EA6-C6FA-4F5C-8B91-5F0AE0A0D2B0}" srcOrd="0" destOrd="0" presId="urn:microsoft.com/office/officeart/2005/8/layout/process1"/>
    <dgm:cxn modelId="{C9E4A599-5D63-4C68-8A32-CE06038A6128}" type="presOf" srcId="{14A4FA6E-0952-45FA-B52A-33A74EAF0F8C}" destId="{2C36650A-84AF-40A8-AF47-398F225FEC3D}" srcOrd="1" destOrd="0" presId="urn:microsoft.com/office/officeart/2005/8/layout/process1"/>
    <dgm:cxn modelId="{00FB3F0F-9D15-455A-AE43-7A1A5FDC9654}" type="presOf" srcId="{08A8820D-657B-42FB-8389-9725A0163F31}" destId="{5CBBA1FA-1A92-40EC-BDDB-AF9737185AA1}" srcOrd="0" destOrd="0" presId="urn:microsoft.com/office/officeart/2005/8/layout/process1"/>
    <dgm:cxn modelId="{A57A5F6E-1E95-4C88-A8CD-BCB301AAB570}" type="presOf" srcId="{1F35CE0E-E661-490D-BB19-8D8F9673C78D}" destId="{87E12F08-28CA-49FB-ACDF-06349345E495}" srcOrd="0" destOrd="0" presId="urn:microsoft.com/office/officeart/2005/8/layout/process1"/>
    <dgm:cxn modelId="{6AA5E3D0-4A57-4AC5-9422-017D861781BB}" srcId="{61B184FA-8BD2-446A-A460-F5E4206207F0}" destId="{CB286A19-D239-4562-8F28-C4358D963C37}" srcOrd="3" destOrd="0" parTransId="{0590D8B1-3286-47FC-8BF9-1CC600A6AC02}" sibTransId="{10875434-6624-4E90-9370-970CC500D8B5}"/>
    <dgm:cxn modelId="{DCEDEBCB-59DA-46BF-824A-6216EBA81AF2}" type="presParOf" srcId="{8C1BB4C3-0F3E-4696-AE0E-66423EDDB745}" destId="{87E12F08-28CA-49FB-ACDF-06349345E495}" srcOrd="0" destOrd="0" presId="urn:microsoft.com/office/officeart/2005/8/layout/process1"/>
    <dgm:cxn modelId="{5D83062F-41AF-4B8E-A172-590401AE992A}" type="presParOf" srcId="{8C1BB4C3-0F3E-4696-AE0E-66423EDDB745}" destId="{5CBBA1FA-1A92-40EC-BDDB-AF9737185AA1}" srcOrd="1" destOrd="0" presId="urn:microsoft.com/office/officeart/2005/8/layout/process1"/>
    <dgm:cxn modelId="{CB083F9F-7B72-4F0E-8404-46FD2441C7A2}" type="presParOf" srcId="{5CBBA1FA-1A92-40EC-BDDB-AF9737185AA1}" destId="{4BFD4E89-6207-4AD4-95B2-9F102EE1A645}" srcOrd="0" destOrd="0" presId="urn:microsoft.com/office/officeart/2005/8/layout/process1"/>
    <dgm:cxn modelId="{58ABC6A2-E39D-4B66-ACAD-89AB6A11A4A2}" type="presParOf" srcId="{8C1BB4C3-0F3E-4696-AE0E-66423EDDB745}" destId="{D2F2C772-8AAF-4D90-B118-D10420AF431D}" srcOrd="2" destOrd="0" presId="urn:microsoft.com/office/officeart/2005/8/layout/process1"/>
    <dgm:cxn modelId="{8AD8F285-E1F7-42BC-A3C1-0E491299FAC7}" type="presParOf" srcId="{8C1BB4C3-0F3E-4696-AE0E-66423EDDB745}" destId="{C4321681-D0DE-40BC-AC87-87AC84C00CCF}" srcOrd="3" destOrd="0" presId="urn:microsoft.com/office/officeart/2005/8/layout/process1"/>
    <dgm:cxn modelId="{DD9651A2-60D4-47D5-9136-5D5116E02105}" type="presParOf" srcId="{C4321681-D0DE-40BC-AC87-87AC84C00CCF}" destId="{978FA137-2FB0-443C-9A4A-089AECF7580D}" srcOrd="0" destOrd="0" presId="urn:microsoft.com/office/officeart/2005/8/layout/process1"/>
    <dgm:cxn modelId="{F8904EC7-E012-4C3B-A81F-F02EFCDADB30}" type="presParOf" srcId="{8C1BB4C3-0F3E-4696-AE0E-66423EDDB745}" destId="{BCA76EA6-C6FA-4F5C-8B91-5F0AE0A0D2B0}" srcOrd="4" destOrd="0" presId="urn:microsoft.com/office/officeart/2005/8/layout/process1"/>
    <dgm:cxn modelId="{8EA01594-44A2-4A69-A296-A4EA3DBE6818}" type="presParOf" srcId="{8C1BB4C3-0F3E-4696-AE0E-66423EDDB745}" destId="{22B07A51-187A-4DBA-AB3D-1157131B24F2}" srcOrd="5" destOrd="0" presId="urn:microsoft.com/office/officeart/2005/8/layout/process1"/>
    <dgm:cxn modelId="{617016C7-24F0-4E0C-A54F-5D198FF5F2E2}" type="presParOf" srcId="{22B07A51-187A-4DBA-AB3D-1157131B24F2}" destId="{2C36650A-84AF-40A8-AF47-398F225FEC3D}" srcOrd="0" destOrd="0" presId="urn:microsoft.com/office/officeart/2005/8/layout/process1"/>
    <dgm:cxn modelId="{A18280B3-9D2F-4323-8B4B-8D5E5152D045}" type="presParOf" srcId="{8C1BB4C3-0F3E-4696-AE0E-66423EDDB745}" destId="{77A28DFB-8C51-451C-8D1B-B6E3FD23BDB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184FA-8BD2-446A-A460-F5E4206207F0}" type="doc">
      <dgm:prSet loTypeId="urn:microsoft.com/office/officeart/2005/8/layout/process1" loCatId="process" qsTypeId="urn:microsoft.com/office/officeart/2005/8/quickstyle/simple1" qsCatId="simple" csTypeId="urn:microsoft.com/office/officeart/2005/8/colors/accent1_2" csCatId="accent1" phldr="1"/>
      <dgm:spPr/>
    </dgm:pt>
    <dgm:pt modelId="{1F35CE0E-E661-490D-BB19-8D8F9673C78D}">
      <dgm:prSet phldrT="[Text]"/>
      <dgm:spPr>
        <a:solidFill>
          <a:schemeClr val="bg1">
            <a:lumMod val="75000"/>
          </a:schemeClr>
        </a:solidFill>
      </dgm:spPr>
      <dgm:t>
        <a:bodyPr/>
        <a:lstStyle/>
        <a:p>
          <a:r>
            <a:rPr lang="en-US" dirty="0" smtClean="0"/>
            <a:t>Finalized map data</a:t>
          </a:r>
          <a:endParaRPr lang="en-US" dirty="0"/>
        </a:p>
      </dgm:t>
    </dgm:pt>
    <dgm:pt modelId="{93B9AC40-7BB0-482F-B8BE-2ACE9028EF56}" type="parTrans" cxnId="{F9300CC7-F47D-4464-BC6C-507118109634}">
      <dgm:prSet/>
      <dgm:spPr/>
      <dgm:t>
        <a:bodyPr/>
        <a:lstStyle/>
        <a:p>
          <a:endParaRPr lang="en-US"/>
        </a:p>
      </dgm:t>
    </dgm:pt>
    <dgm:pt modelId="{08A8820D-657B-42FB-8389-9725A0163F31}" type="sibTrans" cxnId="{F9300CC7-F47D-4464-BC6C-507118109634}">
      <dgm:prSet/>
      <dgm:spPr/>
      <dgm:t>
        <a:bodyPr/>
        <a:lstStyle/>
        <a:p>
          <a:endParaRPr lang="en-US"/>
        </a:p>
      </dgm:t>
    </dgm:pt>
    <dgm:pt modelId="{F3C5E8D6-7487-4D20-BD6C-3704386DB01F}">
      <dgm:prSet phldrT="[Text]"/>
      <dgm:spPr/>
      <dgm:t>
        <a:bodyPr/>
        <a:lstStyle/>
        <a:p>
          <a:r>
            <a:rPr lang="en-US" dirty="0" smtClean="0"/>
            <a:t>Response design</a:t>
          </a:r>
          <a:endParaRPr lang="en-US" dirty="0"/>
        </a:p>
      </dgm:t>
    </dgm:pt>
    <dgm:pt modelId="{701140B6-9B73-4432-850A-8E97F659C890}" type="parTrans" cxnId="{A8047CE4-1035-4061-BB34-1A352B1F88CF}">
      <dgm:prSet/>
      <dgm:spPr/>
      <dgm:t>
        <a:bodyPr/>
        <a:lstStyle/>
        <a:p>
          <a:endParaRPr lang="en-US"/>
        </a:p>
      </dgm:t>
    </dgm:pt>
    <dgm:pt modelId="{14A4FA6E-0952-45FA-B52A-33A74EAF0F8C}" type="sibTrans" cxnId="{A8047CE4-1035-4061-BB34-1A352B1F88CF}">
      <dgm:prSet/>
      <dgm:spPr/>
      <dgm:t>
        <a:bodyPr/>
        <a:lstStyle/>
        <a:p>
          <a:endParaRPr lang="en-US"/>
        </a:p>
      </dgm:t>
    </dgm:pt>
    <dgm:pt modelId="{CB286A19-D239-4562-8F28-C4358D963C37}">
      <dgm:prSet phldrT="[Text]"/>
      <dgm:spPr>
        <a:solidFill>
          <a:schemeClr val="bg1">
            <a:lumMod val="75000"/>
          </a:schemeClr>
        </a:solidFill>
      </dgm:spPr>
      <dgm:t>
        <a:bodyPr/>
        <a:lstStyle/>
        <a:p>
          <a:r>
            <a:rPr lang="en-US" dirty="0" smtClean="0"/>
            <a:t>Analysis</a:t>
          </a:r>
          <a:endParaRPr lang="en-US" dirty="0"/>
        </a:p>
      </dgm:t>
    </dgm:pt>
    <dgm:pt modelId="{0590D8B1-3286-47FC-8BF9-1CC600A6AC02}" type="parTrans" cxnId="{6AA5E3D0-4A57-4AC5-9422-017D861781BB}">
      <dgm:prSet/>
      <dgm:spPr/>
      <dgm:t>
        <a:bodyPr/>
        <a:lstStyle/>
        <a:p>
          <a:endParaRPr lang="en-US"/>
        </a:p>
      </dgm:t>
    </dgm:pt>
    <dgm:pt modelId="{10875434-6624-4E90-9370-970CC500D8B5}" type="sibTrans" cxnId="{6AA5E3D0-4A57-4AC5-9422-017D861781BB}">
      <dgm:prSet/>
      <dgm:spPr/>
      <dgm:t>
        <a:bodyPr/>
        <a:lstStyle/>
        <a:p>
          <a:endParaRPr lang="en-US"/>
        </a:p>
      </dgm:t>
    </dgm:pt>
    <dgm:pt modelId="{F55FB989-B8C0-4E88-9952-985CC990A5F4}">
      <dgm:prSet phldrT="[Text]"/>
      <dgm:spPr>
        <a:solidFill>
          <a:schemeClr val="bg1">
            <a:lumMod val="75000"/>
          </a:schemeClr>
        </a:solidFill>
      </dgm:spPr>
      <dgm:t>
        <a:bodyPr/>
        <a:lstStyle/>
        <a:p>
          <a:r>
            <a:rPr lang="en-US" dirty="0" smtClean="0"/>
            <a:t>Sampling design</a:t>
          </a:r>
          <a:endParaRPr lang="en-US" dirty="0"/>
        </a:p>
      </dgm:t>
    </dgm:pt>
    <dgm:pt modelId="{44762594-F8D9-4F77-A055-6798951E8B49}" type="parTrans" cxnId="{CC41E6FD-0672-4D5B-A559-354ECF6CC270}">
      <dgm:prSet/>
      <dgm:spPr/>
      <dgm:t>
        <a:bodyPr/>
        <a:lstStyle/>
        <a:p>
          <a:endParaRPr lang="en-US"/>
        </a:p>
      </dgm:t>
    </dgm:pt>
    <dgm:pt modelId="{09B589AD-300E-4639-919E-955385B37B93}" type="sibTrans" cxnId="{CC41E6FD-0672-4D5B-A559-354ECF6CC270}">
      <dgm:prSet/>
      <dgm:spPr/>
      <dgm:t>
        <a:bodyPr/>
        <a:lstStyle/>
        <a:p>
          <a:endParaRPr lang="en-US"/>
        </a:p>
      </dgm:t>
    </dgm:pt>
    <dgm:pt modelId="{8C1BB4C3-0F3E-4696-AE0E-66423EDDB745}" type="pres">
      <dgm:prSet presAssocID="{61B184FA-8BD2-446A-A460-F5E4206207F0}" presName="Name0" presStyleCnt="0">
        <dgm:presLayoutVars>
          <dgm:dir/>
          <dgm:resizeHandles val="exact"/>
        </dgm:presLayoutVars>
      </dgm:prSet>
      <dgm:spPr/>
    </dgm:pt>
    <dgm:pt modelId="{87E12F08-28CA-49FB-ACDF-06349345E495}" type="pres">
      <dgm:prSet presAssocID="{1F35CE0E-E661-490D-BB19-8D8F9673C78D}" presName="node" presStyleLbl="node1" presStyleIdx="0" presStyleCnt="4">
        <dgm:presLayoutVars>
          <dgm:bulletEnabled val="1"/>
        </dgm:presLayoutVars>
      </dgm:prSet>
      <dgm:spPr/>
      <dgm:t>
        <a:bodyPr/>
        <a:lstStyle/>
        <a:p>
          <a:endParaRPr lang="en-US"/>
        </a:p>
      </dgm:t>
    </dgm:pt>
    <dgm:pt modelId="{5CBBA1FA-1A92-40EC-BDDB-AF9737185AA1}" type="pres">
      <dgm:prSet presAssocID="{08A8820D-657B-42FB-8389-9725A0163F31}" presName="sibTrans" presStyleLbl="sibTrans2D1" presStyleIdx="0" presStyleCnt="3"/>
      <dgm:spPr/>
      <dgm:t>
        <a:bodyPr/>
        <a:lstStyle/>
        <a:p>
          <a:endParaRPr lang="en-US"/>
        </a:p>
      </dgm:t>
    </dgm:pt>
    <dgm:pt modelId="{4BFD4E89-6207-4AD4-95B2-9F102EE1A645}" type="pres">
      <dgm:prSet presAssocID="{08A8820D-657B-42FB-8389-9725A0163F31}" presName="connectorText" presStyleLbl="sibTrans2D1" presStyleIdx="0" presStyleCnt="3"/>
      <dgm:spPr/>
      <dgm:t>
        <a:bodyPr/>
        <a:lstStyle/>
        <a:p>
          <a:endParaRPr lang="en-US"/>
        </a:p>
      </dgm:t>
    </dgm:pt>
    <dgm:pt modelId="{D2F2C772-8AAF-4D90-B118-D10420AF431D}" type="pres">
      <dgm:prSet presAssocID="{F55FB989-B8C0-4E88-9952-985CC990A5F4}" presName="node" presStyleLbl="node1" presStyleIdx="1" presStyleCnt="4">
        <dgm:presLayoutVars>
          <dgm:bulletEnabled val="1"/>
        </dgm:presLayoutVars>
      </dgm:prSet>
      <dgm:spPr/>
      <dgm:t>
        <a:bodyPr/>
        <a:lstStyle/>
        <a:p>
          <a:endParaRPr lang="en-US"/>
        </a:p>
      </dgm:t>
    </dgm:pt>
    <dgm:pt modelId="{C4321681-D0DE-40BC-AC87-87AC84C00CCF}" type="pres">
      <dgm:prSet presAssocID="{09B589AD-300E-4639-919E-955385B37B93}" presName="sibTrans" presStyleLbl="sibTrans2D1" presStyleIdx="1" presStyleCnt="3"/>
      <dgm:spPr/>
      <dgm:t>
        <a:bodyPr/>
        <a:lstStyle/>
        <a:p>
          <a:endParaRPr lang="en-US"/>
        </a:p>
      </dgm:t>
    </dgm:pt>
    <dgm:pt modelId="{978FA137-2FB0-443C-9A4A-089AECF7580D}" type="pres">
      <dgm:prSet presAssocID="{09B589AD-300E-4639-919E-955385B37B93}" presName="connectorText" presStyleLbl="sibTrans2D1" presStyleIdx="1" presStyleCnt="3"/>
      <dgm:spPr/>
      <dgm:t>
        <a:bodyPr/>
        <a:lstStyle/>
        <a:p>
          <a:endParaRPr lang="en-US"/>
        </a:p>
      </dgm:t>
    </dgm:pt>
    <dgm:pt modelId="{BCA76EA6-C6FA-4F5C-8B91-5F0AE0A0D2B0}" type="pres">
      <dgm:prSet presAssocID="{F3C5E8D6-7487-4D20-BD6C-3704386DB01F}" presName="node" presStyleLbl="node1" presStyleIdx="2" presStyleCnt="4">
        <dgm:presLayoutVars>
          <dgm:bulletEnabled val="1"/>
        </dgm:presLayoutVars>
      </dgm:prSet>
      <dgm:spPr/>
      <dgm:t>
        <a:bodyPr/>
        <a:lstStyle/>
        <a:p>
          <a:endParaRPr lang="en-US"/>
        </a:p>
      </dgm:t>
    </dgm:pt>
    <dgm:pt modelId="{22B07A51-187A-4DBA-AB3D-1157131B24F2}" type="pres">
      <dgm:prSet presAssocID="{14A4FA6E-0952-45FA-B52A-33A74EAF0F8C}" presName="sibTrans" presStyleLbl="sibTrans2D1" presStyleIdx="2" presStyleCnt="3"/>
      <dgm:spPr/>
      <dgm:t>
        <a:bodyPr/>
        <a:lstStyle/>
        <a:p>
          <a:endParaRPr lang="en-US"/>
        </a:p>
      </dgm:t>
    </dgm:pt>
    <dgm:pt modelId="{2C36650A-84AF-40A8-AF47-398F225FEC3D}" type="pres">
      <dgm:prSet presAssocID="{14A4FA6E-0952-45FA-B52A-33A74EAF0F8C}" presName="connectorText" presStyleLbl="sibTrans2D1" presStyleIdx="2" presStyleCnt="3"/>
      <dgm:spPr/>
      <dgm:t>
        <a:bodyPr/>
        <a:lstStyle/>
        <a:p>
          <a:endParaRPr lang="en-US"/>
        </a:p>
      </dgm:t>
    </dgm:pt>
    <dgm:pt modelId="{77A28DFB-8C51-451C-8D1B-B6E3FD23BDB6}" type="pres">
      <dgm:prSet presAssocID="{CB286A19-D239-4562-8F28-C4358D963C37}" presName="node" presStyleLbl="node1" presStyleIdx="3" presStyleCnt="4">
        <dgm:presLayoutVars>
          <dgm:bulletEnabled val="1"/>
        </dgm:presLayoutVars>
      </dgm:prSet>
      <dgm:spPr/>
      <dgm:t>
        <a:bodyPr/>
        <a:lstStyle/>
        <a:p>
          <a:endParaRPr lang="en-US"/>
        </a:p>
      </dgm:t>
    </dgm:pt>
  </dgm:ptLst>
  <dgm:cxnLst>
    <dgm:cxn modelId="{43CA3B44-B267-4576-998A-5B6C79020216}" type="presOf" srcId="{09B589AD-300E-4639-919E-955385B37B93}" destId="{C4321681-D0DE-40BC-AC87-87AC84C00CCF}" srcOrd="0" destOrd="0" presId="urn:microsoft.com/office/officeart/2005/8/layout/process1"/>
    <dgm:cxn modelId="{9572ECB7-2CA9-4E8A-AA3E-5BADF5406949}" type="presOf" srcId="{14A4FA6E-0952-45FA-B52A-33A74EAF0F8C}" destId="{22B07A51-187A-4DBA-AB3D-1157131B24F2}" srcOrd="0" destOrd="0" presId="urn:microsoft.com/office/officeart/2005/8/layout/process1"/>
    <dgm:cxn modelId="{62A4588B-79AC-4A12-8C64-0E77E302EFE0}" type="presOf" srcId="{61B184FA-8BD2-446A-A460-F5E4206207F0}" destId="{8C1BB4C3-0F3E-4696-AE0E-66423EDDB745}" srcOrd="0" destOrd="0" presId="urn:microsoft.com/office/officeart/2005/8/layout/process1"/>
    <dgm:cxn modelId="{F9300CC7-F47D-4464-BC6C-507118109634}" srcId="{61B184FA-8BD2-446A-A460-F5E4206207F0}" destId="{1F35CE0E-E661-490D-BB19-8D8F9673C78D}" srcOrd="0" destOrd="0" parTransId="{93B9AC40-7BB0-482F-B8BE-2ACE9028EF56}" sibTransId="{08A8820D-657B-42FB-8389-9725A0163F31}"/>
    <dgm:cxn modelId="{CC41E6FD-0672-4D5B-A559-354ECF6CC270}" srcId="{61B184FA-8BD2-446A-A460-F5E4206207F0}" destId="{F55FB989-B8C0-4E88-9952-985CC990A5F4}" srcOrd="1" destOrd="0" parTransId="{44762594-F8D9-4F77-A055-6798951E8B49}" sibTransId="{09B589AD-300E-4639-919E-955385B37B93}"/>
    <dgm:cxn modelId="{2308998C-D7CD-4D50-B62C-292B0E8EB610}" type="presOf" srcId="{F55FB989-B8C0-4E88-9952-985CC990A5F4}" destId="{D2F2C772-8AAF-4D90-B118-D10420AF431D}" srcOrd="0" destOrd="0" presId="urn:microsoft.com/office/officeart/2005/8/layout/process1"/>
    <dgm:cxn modelId="{3A23B58F-5EB9-4081-9C52-3A68F825BE31}" type="presOf" srcId="{14A4FA6E-0952-45FA-B52A-33A74EAF0F8C}" destId="{2C36650A-84AF-40A8-AF47-398F225FEC3D}" srcOrd="1" destOrd="0" presId="urn:microsoft.com/office/officeart/2005/8/layout/process1"/>
    <dgm:cxn modelId="{CBBBF637-8098-4AAC-A202-A0B69B7832C6}" type="presOf" srcId="{08A8820D-657B-42FB-8389-9725A0163F31}" destId="{5CBBA1FA-1A92-40EC-BDDB-AF9737185AA1}" srcOrd="0" destOrd="0" presId="urn:microsoft.com/office/officeart/2005/8/layout/process1"/>
    <dgm:cxn modelId="{F2EECEAE-1596-497F-8AEB-A15331266390}" type="presOf" srcId="{CB286A19-D239-4562-8F28-C4358D963C37}" destId="{77A28DFB-8C51-451C-8D1B-B6E3FD23BDB6}" srcOrd="0" destOrd="0" presId="urn:microsoft.com/office/officeart/2005/8/layout/process1"/>
    <dgm:cxn modelId="{A8047CE4-1035-4061-BB34-1A352B1F88CF}" srcId="{61B184FA-8BD2-446A-A460-F5E4206207F0}" destId="{F3C5E8D6-7487-4D20-BD6C-3704386DB01F}" srcOrd="2" destOrd="0" parTransId="{701140B6-9B73-4432-850A-8E97F659C890}" sibTransId="{14A4FA6E-0952-45FA-B52A-33A74EAF0F8C}"/>
    <dgm:cxn modelId="{22AB2279-353F-4F79-A7E1-D810AF6D5363}" type="presOf" srcId="{08A8820D-657B-42FB-8389-9725A0163F31}" destId="{4BFD4E89-6207-4AD4-95B2-9F102EE1A645}" srcOrd="1" destOrd="0" presId="urn:microsoft.com/office/officeart/2005/8/layout/process1"/>
    <dgm:cxn modelId="{A786DEF9-3143-4A1A-A6E2-0D32B3040637}" type="presOf" srcId="{F3C5E8D6-7487-4D20-BD6C-3704386DB01F}" destId="{BCA76EA6-C6FA-4F5C-8B91-5F0AE0A0D2B0}" srcOrd="0" destOrd="0" presId="urn:microsoft.com/office/officeart/2005/8/layout/process1"/>
    <dgm:cxn modelId="{52534876-02E4-4491-8596-8AE2B9785E8C}" type="presOf" srcId="{1F35CE0E-E661-490D-BB19-8D8F9673C78D}" destId="{87E12F08-28CA-49FB-ACDF-06349345E495}" srcOrd="0" destOrd="0" presId="urn:microsoft.com/office/officeart/2005/8/layout/process1"/>
    <dgm:cxn modelId="{CF9BBB74-3E44-40C9-9190-3450CFC8B8A3}" type="presOf" srcId="{09B589AD-300E-4639-919E-955385B37B93}" destId="{978FA137-2FB0-443C-9A4A-089AECF7580D}" srcOrd="1" destOrd="0" presId="urn:microsoft.com/office/officeart/2005/8/layout/process1"/>
    <dgm:cxn modelId="{6AA5E3D0-4A57-4AC5-9422-017D861781BB}" srcId="{61B184FA-8BD2-446A-A460-F5E4206207F0}" destId="{CB286A19-D239-4562-8F28-C4358D963C37}" srcOrd="3" destOrd="0" parTransId="{0590D8B1-3286-47FC-8BF9-1CC600A6AC02}" sibTransId="{10875434-6624-4E90-9370-970CC500D8B5}"/>
    <dgm:cxn modelId="{EF0B5BEA-A859-4667-A5B8-B111A6D01B69}" type="presParOf" srcId="{8C1BB4C3-0F3E-4696-AE0E-66423EDDB745}" destId="{87E12F08-28CA-49FB-ACDF-06349345E495}" srcOrd="0" destOrd="0" presId="urn:microsoft.com/office/officeart/2005/8/layout/process1"/>
    <dgm:cxn modelId="{14B81D52-08EE-439F-9970-484917560EAE}" type="presParOf" srcId="{8C1BB4C3-0F3E-4696-AE0E-66423EDDB745}" destId="{5CBBA1FA-1A92-40EC-BDDB-AF9737185AA1}" srcOrd="1" destOrd="0" presId="urn:microsoft.com/office/officeart/2005/8/layout/process1"/>
    <dgm:cxn modelId="{2AA8C9A5-F0BB-473A-8F77-F49B8A2D330C}" type="presParOf" srcId="{5CBBA1FA-1A92-40EC-BDDB-AF9737185AA1}" destId="{4BFD4E89-6207-4AD4-95B2-9F102EE1A645}" srcOrd="0" destOrd="0" presId="urn:microsoft.com/office/officeart/2005/8/layout/process1"/>
    <dgm:cxn modelId="{F09F6CBA-34F2-4FF1-BF5B-AD2B45F0A4EC}" type="presParOf" srcId="{8C1BB4C3-0F3E-4696-AE0E-66423EDDB745}" destId="{D2F2C772-8AAF-4D90-B118-D10420AF431D}" srcOrd="2" destOrd="0" presId="urn:microsoft.com/office/officeart/2005/8/layout/process1"/>
    <dgm:cxn modelId="{AE53897A-8877-4849-8E07-D75DE6B21160}" type="presParOf" srcId="{8C1BB4C3-0F3E-4696-AE0E-66423EDDB745}" destId="{C4321681-D0DE-40BC-AC87-87AC84C00CCF}" srcOrd="3" destOrd="0" presId="urn:microsoft.com/office/officeart/2005/8/layout/process1"/>
    <dgm:cxn modelId="{769B328A-CE62-4D86-95ED-B3621D7764E8}" type="presParOf" srcId="{C4321681-D0DE-40BC-AC87-87AC84C00CCF}" destId="{978FA137-2FB0-443C-9A4A-089AECF7580D}" srcOrd="0" destOrd="0" presId="urn:microsoft.com/office/officeart/2005/8/layout/process1"/>
    <dgm:cxn modelId="{33FF56CA-FB0E-4031-8E77-A27288DC47F2}" type="presParOf" srcId="{8C1BB4C3-0F3E-4696-AE0E-66423EDDB745}" destId="{BCA76EA6-C6FA-4F5C-8B91-5F0AE0A0D2B0}" srcOrd="4" destOrd="0" presId="urn:microsoft.com/office/officeart/2005/8/layout/process1"/>
    <dgm:cxn modelId="{113F81F0-2932-4F07-BB9B-ECF04A6BF4A0}" type="presParOf" srcId="{8C1BB4C3-0F3E-4696-AE0E-66423EDDB745}" destId="{22B07A51-187A-4DBA-AB3D-1157131B24F2}" srcOrd="5" destOrd="0" presId="urn:microsoft.com/office/officeart/2005/8/layout/process1"/>
    <dgm:cxn modelId="{D554AF42-2AFA-44AB-995D-93668897B347}" type="presParOf" srcId="{22B07A51-187A-4DBA-AB3D-1157131B24F2}" destId="{2C36650A-84AF-40A8-AF47-398F225FEC3D}" srcOrd="0" destOrd="0" presId="urn:microsoft.com/office/officeart/2005/8/layout/process1"/>
    <dgm:cxn modelId="{7FD09803-C77A-49A1-94D4-96C2209E88B9}" type="presParOf" srcId="{8C1BB4C3-0F3E-4696-AE0E-66423EDDB745}" destId="{77A28DFB-8C51-451C-8D1B-B6E3FD23BDB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B184FA-8BD2-446A-A460-F5E4206207F0}" type="doc">
      <dgm:prSet loTypeId="urn:microsoft.com/office/officeart/2005/8/layout/process1" loCatId="process" qsTypeId="urn:microsoft.com/office/officeart/2005/8/quickstyle/simple1" qsCatId="simple" csTypeId="urn:microsoft.com/office/officeart/2005/8/colors/accent1_2" csCatId="accent1" phldr="1"/>
      <dgm:spPr/>
    </dgm:pt>
    <dgm:pt modelId="{1F35CE0E-E661-490D-BB19-8D8F9673C78D}">
      <dgm:prSet phldrT="[Text]"/>
      <dgm:spPr>
        <a:solidFill>
          <a:schemeClr val="bg1">
            <a:lumMod val="75000"/>
          </a:schemeClr>
        </a:solidFill>
      </dgm:spPr>
      <dgm:t>
        <a:bodyPr/>
        <a:lstStyle/>
        <a:p>
          <a:r>
            <a:rPr lang="en-US" dirty="0" smtClean="0"/>
            <a:t>Finalized map data</a:t>
          </a:r>
          <a:endParaRPr lang="en-US" dirty="0"/>
        </a:p>
      </dgm:t>
    </dgm:pt>
    <dgm:pt modelId="{93B9AC40-7BB0-482F-B8BE-2ACE9028EF56}" type="parTrans" cxnId="{F9300CC7-F47D-4464-BC6C-507118109634}">
      <dgm:prSet/>
      <dgm:spPr/>
      <dgm:t>
        <a:bodyPr/>
        <a:lstStyle/>
        <a:p>
          <a:endParaRPr lang="en-US"/>
        </a:p>
      </dgm:t>
    </dgm:pt>
    <dgm:pt modelId="{08A8820D-657B-42FB-8389-9725A0163F31}" type="sibTrans" cxnId="{F9300CC7-F47D-4464-BC6C-507118109634}">
      <dgm:prSet/>
      <dgm:spPr/>
      <dgm:t>
        <a:bodyPr/>
        <a:lstStyle/>
        <a:p>
          <a:endParaRPr lang="en-US"/>
        </a:p>
      </dgm:t>
    </dgm:pt>
    <dgm:pt modelId="{F3C5E8D6-7487-4D20-BD6C-3704386DB01F}">
      <dgm:prSet phldrT="[Text]"/>
      <dgm:spPr>
        <a:solidFill>
          <a:schemeClr val="bg1">
            <a:lumMod val="75000"/>
          </a:schemeClr>
        </a:solidFill>
      </dgm:spPr>
      <dgm:t>
        <a:bodyPr/>
        <a:lstStyle/>
        <a:p>
          <a:r>
            <a:rPr lang="en-US" dirty="0" smtClean="0"/>
            <a:t>Response design</a:t>
          </a:r>
          <a:endParaRPr lang="en-US" dirty="0"/>
        </a:p>
      </dgm:t>
    </dgm:pt>
    <dgm:pt modelId="{701140B6-9B73-4432-850A-8E97F659C890}" type="parTrans" cxnId="{A8047CE4-1035-4061-BB34-1A352B1F88CF}">
      <dgm:prSet/>
      <dgm:spPr/>
      <dgm:t>
        <a:bodyPr/>
        <a:lstStyle/>
        <a:p>
          <a:endParaRPr lang="en-US"/>
        </a:p>
      </dgm:t>
    </dgm:pt>
    <dgm:pt modelId="{14A4FA6E-0952-45FA-B52A-33A74EAF0F8C}" type="sibTrans" cxnId="{A8047CE4-1035-4061-BB34-1A352B1F88CF}">
      <dgm:prSet/>
      <dgm:spPr/>
      <dgm:t>
        <a:bodyPr/>
        <a:lstStyle/>
        <a:p>
          <a:endParaRPr lang="en-US"/>
        </a:p>
      </dgm:t>
    </dgm:pt>
    <dgm:pt modelId="{CB286A19-D239-4562-8F28-C4358D963C37}">
      <dgm:prSet phldrT="[Text]"/>
      <dgm:spPr/>
      <dgm:t>
        <a:bodyPr/>
        <a:lstStyle/>
        <a:p>
          <a:r>
            <a:rPr lang="en-US" dirty="0" smtClean="0"/>
            <a:t>Analysis</a:t>
          </a:r>
          <a:endParaRPr lang="en-US" dirty="0"/>
        </a:p>
      </dgm:t>
    </dgm:pt>
    <dgm:pt modelId="{0590D8B1-3286-47FC-8BF9-1CC600A6AC02}" type="parTrans" cxnId="{6AA5E3D0-4A57-4AC5-9422-017D861781BB}">
      <dgm:prSet/>
      <dgm:spPr/>
      <dgm:t>
        <a:bodyPr/>
        <a:lstStyle/>
        <a:p>
          <a:endParaRPr lang="en-US"/>
        </a:p>
      </dgm:t>
    </dgm:pt>
    <dgm:pt modelId="{10875434-6624-4E90-9370-970CC500D8B5}" type="sibTrans" cxnId="{6AA5E3D0-4A57-4AC5-9422-017D861781BB}">
      <dgm:prSet/>
      <dgm:spPr/>
      <dgm:t>
        <a:bodyPr/>
        <a:lstStyle/>
        <a:p>
          <a:endParaRPr lang="en-US"/>
        </a:p>
      </dgm:t>
    </dgm:pt>
    <dgm:pt modelId="{F55FB989-B8C0-4E88-9952-985CC990A5F4}">
      <dgm:prSet phldrT="[Text]"/>
      <dgm:spPr>
        <a:solidFill>
          <a:schemeClr val="bg1">
            <a:lumMod val="75000"/>
          </a:schemeClr>
        </a:solidFill>
      </dgm:spPr>
      <dgm:t>
        <a:bodyPr/>
        <a:lstStyle/>
        <a:p>
          <a:r>
            <a:rPr lang="en-US" dirty="0" smtClean="0"/>
            <a:t>Sampling design</a:t>
          </a:r>
          <a:endParaRPr lang="en-US" dirty="0"/>
        </a:p>
      </dgm:t>
    </dgm:pt>
    <dgm:pt modelId="{44762594-F8D9-4F77-A055-6798951E8B49}" type="parTrans" cxnId="{CC41E6FD-0672-4D5B-A559-354ECF6CC270}">
      <dgm:prSet/>
      <dgm:spPr/>
      <dgm:t>
        <a:bodyPr/>
        <a:lstStyle/>
        <a:p>
          <a:endParaRPr lang="en-US"/>
        </a:p>
      </dgm:t>
    </dgm:pt>
    <dgm:pt modelId="{09B589AD-300E-4639-919E-955385B37B93}" type="sibTrans" cxnId="{CC41E6FD-0672-4D5B-A559-354ECF6CC270}">
      <dgm:prSet/>
      <dgm:spPr/>
      <dgm:t>
        <a:bodyPr/>
        <a:lstStyle/>
        <a:p>
          <a:endParaRPr lang="en-US"/>
        </a:p>
      </dgm:t>
    </dgm:pt>
    <dgm:pt modelId="{8C1BB4C3-0F3E-4696-AE0E-66423EDDB745}" type="pres">
      <dgm:prSet presAssocID="{61B184FA-8BD2-446A-A460-F5E4206207F0}" presName="Name0" presStyleCnt="0">
        <dgm:presLayoutVars>
          <dgm:dir/>
          <dgm:resizeHandles val="exact"/>
        </dgm:presLayoutVars>
      </dgm:prSet>
      <dgm:spPr/>
    </dgm:pt>
    <dgm:pt modelId="{87E12F08-28CA-49FB-ACDF-06349345E495}" type="pres">
      <dgm:prSet presAssocID="{1F35CE0E-E661-490D-BB19-8D8F9673C78D}" presName="node" presStyleLbl="node1" presStyleIdx="0" presStyleCnt="4">
        <dgm:presLayoutVars>
          <dgm:bulletEnabled val="1"/>
        </dgm:presLayoutVars>
      </dgm:prSet>
      <dgm:spPr/>
      <dgm:t>
        <a:bodyPr/>
        <a:lstStyle/>
        <a:p>
          <a:endParaRPr lang="en-US"/>
        </a:p>
      </dgm:t>
    </dgm:pt>
    <dgm:pt modelId="{5CBBA1FA-1A92-40EC-BDDB-AF9737185AA1}" type="pres">
      <dgm:prSet presAssocID="{08A8820D-657B-42FB-8389-9725A0163F31}" presName="sibTrans" presStyleLbl="sibTrans2D1" presStyleIdx="0" presStyleCnt="3"/>
      <dgm:spPr/>
      <dgm:t>
        <a:bodyPr/>
        <a:lstStyle/>
        <a:p>
          <a:endParaRPr lang="en-US"/>
        </a:p>
      </dgm:t>
    </dgm:pt>
    <dgm:pt modelId="{4BFD4E89-6207-4AD4-95B2-9F102EE1A645}" type="pres">
      <dgm:prSet presAssocID="{08A8820D-657B-42FB-8389-9725A0163F31}" presName="connectorText" presStyleLbl="sibTrans2D1" presStyleIdx="0" presStyleCnt="3"/>
      <dgm:spPr/>
      <dgm:t>
        <a:bodyPr/>
        <a:lstStyle/>
        <a:p>
          <a:endParaRPr lang="en-US"/>
        </a:p>
      </dgm:t>
    </dgm:pt>
    <dgm:pt modelId="{D2F2C772-8AAF-4D90-B118-D10420AF431D}" type="pres">
      <dgm:prSet presAssocID="{F55FB989-B8C0-4E88-9952-985CC990A5F4}" presName="node" presStyleLbl="node1" presStyleIdx="1" presStyleCnt="4">
        <dgm:presLayoutVars>
          <dgm:bulletEnabled val="1"/>
        </dgm:presLayoutVars>
      </dgm:prSet>
      <dgm:spPr/>
      <dgm:t>
        <a:bodyPr/>
        <a:lstStyle/>
        <a:p>
          <a:endParaRPr lang="en-US"/>
        </a:p>
      </dgm:t>
    </dgm:pt>
    <dgm:pt modelId="{C4321681-D0DE-40BC-AC87-87AC84C00CCF}" type="pres">
      <dgm:prSet presAssocID="{09B589AD-300E-4639-919E-955385B37B93}" presName="sibTrans" presStyleLbl="sibTrans2D1" presStyleIdx="1" presStyleCnt="3"/>
      <dgm:spPr/>
      <dgm:t>
        <a:bodyPr/>
        <a:lstStyle/>
        <a:p>
          <a:endParaRPr lang="en-US"/>
        </a:p>
      </dgm:t>
    </dgm:pt>
    <dgm:pt modelId="{978FA137-2FB0-443C-9A4A-089AECF7580D}" type="pres">
      <dgm:prSet presAssocID="{09B589AD-300E-4639-919E-955385B37B93}" presName="connectorText" presStyleLbl="sibTrans2D1" presStyleIdx="1" presStyleCnt="3"/>
      <dgm:spPr/>
      <dgm:t>
        <a:bodyPr/>
        <a:lstStyle/>
        <a:p>
          <a:endParaRPr lang="en-US"/>
        </a:p>
      </dgm:t>
    </dgm:pt>
    <dgm:pt modelId="{BCA76EA6-C6FA-4F5C-8B91-5F0AE0A0D2B0}" type="pres">
      <dgm:prSet presAssocID="{F3C5E8D6-7487-4D20-BD6C-3704386DB01F}" presName="node" presStyleLbl="node1" presStyleIdx="2" presStyleCnt="4">
        <dgm:presLayoutVars>
          <dgm:bulletEnabled val="1"/>
        </dgm:presLayoutVars>
      </dgm:prSet>
      <dgm:spPr/>
      <dgm:t>
        <a:bodyPr/>
        <a:lstStyle/>
        <a:p>
          <a:endParaRPr lang="en-US"/>
        </a:p>
      </dgm:t>
    </dgm:pt>
    <dgm:pt modelId="{22B07A51-187A-4DBA-AB3D-1157131B24F2}" type="pres">
      <dgm:prSet presAssocID="{14A4FA6E-0952-45FA-B52A-33A74EAF0F8C}" presName="sibTrans" presStyleLbl="sibTrans2D1" presStyleIdx="2" presStyleCnt="3"/>
      <dgm:spPr/>
      <dgm:t>
        <a:bodyPr/>
        <a:lstStyle/>
        <a:p>
          <a:endParaRPr lang="en-US"/>
        </a:p>
      </dgm:t>
    </dgm:pt>
    <dgm:pt modelId="{2C36650A-84AF-40A8-AF47-398F225FEC3D}" type="pres">
      <dgm:prSet presAssocID="{14A4FA6E-0952-45FA-B52A-33A74EAF0F8C}" presName="connectorText" presStyleLbl="sibTrans2D1" presStyleIdx="2" presStyleCnt="3"/>
      <dgm:spPr/>
      <dgm:t>
        <a:bodyPr/>
        <a:lstStyle/>
        <a:p>
          <a:endParaRPr lang="en-US"/>
        </a:p>
      </dgm:t>
    </dgm:pt>
    <dgm:pt modelId="{77A28DFB-8C51-451C-8D1B-B6E3FD23BDB6}" type="pres">
      <dgm:prSet presAssocID="{CB286A19-D239-4562-8F28-C4358D963C37}" presName="node" presStyleLbl="node1" presStyleIdx="3" presStyleCnt="4">
        <dgm:presLayoutVars>
          <dgm:bulletEnabled val="1"/>
        </dgm:presLayoutVars>
      </dgm:prSet>
      <dgm:spPr/>
      <dgm:t>
        <a:bodyPr/>
        <a:lstStyle/>
        <a:p>
          <a:endParaRPr lang="en-US"/>
        </a:p>
      </dgm:t>
    </dgm:pt>
  </dgm:ptLst>
  <dgm:cxnLst>
    <dgm:cxn modelId="{F9300CC7-F47D-4464-BC6C-507118109634}" srcId="{61B184FA-8BD2-446A-A460-F5E4206207F0}" destId="{1F35CE0E-E661-490D-BB19-8D8F9673C78D}" srcOrd="0" destOrd="0" parTransId="{93B9AC40-7BB0-482F-B8BE-2ACE9028EF56}" sibTransId="{08A8820D-657B-42FB-8389-9725A0163F31}"/>
    <dgm:cxn modelId="{CC41E6FD-0672-4D5B-A559-354ECF6CC270}" srcId="{61B184FA-8BD2-446A-A460-F5E4206207F0}" destId="{F55FB989-B8C0-4E88-9952-985CC990A5F4}" srcOrd="1" destOrd="0" parTransId="{44762594-F8D9-4F77-A055-6798951E8B49}" sibTransId="{09B589AD-300E-4639-919E-955385B37B93}"/>
    <dgm:cxn modelId="{4488A98C-2EFD-4992-AFC5-A8CCBB43FEF1}" type="presOf" srcId="{08A8820D-657B-42FB-8389-9725A0163F31}" destId="{5CBBA1FA-1A92-40EC-BDDB-AF9737185AA1}" srcOrd="0" destOrd="0" presId="urn:microsoft.com/office/officeart/2005/8/layout/process1"/>
    <dgm:cxn modelId="{6980DE66-F8A9-4769-B2CF-4911694C92EC}" type="presOf" srcId="{09B589AD-300E-4639-919E-955385B37B93}" destId="{C4321681-D0DE-40BC-AC87-87AC84C00CCF}" srcOrd="0" destOrd="0" presId="urn:microsoft.com/office/officeart/2005/8/layout/process1"/>
    <dgm:cxn modelId="{635C7016-3F1E-4D7D-B336-FB83686C9320}" type="presOf" srcId="{F55FB989-B8C0-4E88-9952-985CC990A5F4}" destId="{D2F2C772-8AAF-4D90-B118-D10420AF431D}" srcOrd="0" destOrd="0" presId="urn:microsoft.com/office/officeart/2005/8/layout/process1"/>
    <dgm:cxn modelId="{DD7BBD27-8F89-4A4C-B48E-F41231651ADD}" type="presOf" srcId="{14A4FA6E-0952-45FA-B52A-33A74EAF0F8C}" destId="{22B07A51-187A-4DBA-AB3D-1157131B24F2}" srcOrd="0" destOrd="0" presId="urn:microsoft.com/office/officeart/2005/8/layout/process1"/>
    <dgm:cxn modelId="{A0585806-3C54-4F9A-AA47-DC341704CBB7}" type="presOf" srcId="{08A8820D-657B-42FB-8389-9725A0163F31}" destId="{4BFD4E89-6207-4AD4-95B2-9F102EE1A645}" srcOrd="1" destOrd="0" presId="urn:microsoft.com/office/officeart/2005/8/layout/process1"/>
    <dgm:cxn modelId="{24D0B433-54AB-4520-AE1D-DDD814B23F16}" type="presOf" srcId="{61B184FA-8BD2-446A-A460-F5E4206207F0}" destId="{8C1BB4C3-0F3E-4696-AE0E-66423EDDB745}" srcOrd="0" destOrd="0" presId="urn:microsoft.com/office/officeart/2005/8/layout/process1"/>
    <dgm:cxn modelId="{A442124A-178E-46E9-B50D-E479DB1C1192}" type="presOf" srcId="{CB286A19-D239-4562-8F28-C4358D963C37}" destId="{77A28DFB-8C51-451C-8D1B-B6E3FD23BDB6}" srcOrd="0" destOrd="0" presId="urn:microsoft.com/office/officeart/2005/8/layout/process1"/>
    <dgm:cxn modelId="{C198869D-FEA9-472B-BF44-434E23469C46}" type="presOf" srcId="{14A4FA6E-0952-45FA-B52A-33A74EAF0F8C}" destId="{2C36650A-84AF-40A8-AF47-398F225FEC3D}" srcOrd="1" destOrd="0" presId="urn:microsoft.com/office/officeart/2005/8/layout/process1"/>
    <dgm:cxn modelId="{A8047CE4-1035-4061-BB34-1A352B1F88CF}" srcId="{61B184FA-8BD2-446A-A460-F5E4206207F0}" destId="{F3C5E8D6-7487-4D20-BD6C-3704386DB01F}" srcOrd="2" destOrd="0" parTransId="{701140B6-9B73-4432-850A-8E97F659C890}" sibTransId="{14A4FA6E-0952-45FA-B52A-33A74EAF0F8C}"/>
    <dgm:cxn modelId="{F0345B21-AF69-4336-A516-D1E22FDF4DE7}" type="presOf" srcId="{09B589AD-300E-4639-919E-955385B37B93}" destId="{978FA137-2FB0-443C-9A4A-089AECF7580D}" srcOrd="1" destOrd="0" presId="urn:microsoft.com/office/officeart/2005/8/layout/process1"/>
    <dgm:cxn modelId="{964AF4B5-AE93-4BD3-B106-400EADBCB319}" type="presOf" srcId="{1F35CE0E-E661-490D-BB19-8D8F9673C78D}" destId="{87E12F08-28CA-49FB-ACDF-06349345E495}" srcOrd="0" destOrd="0" presId="urn:microsoft.com/office/officeart/2005/8/layout/process1"/>
    <dgm:cxn modelId="{6AA5E3D0-4A57-4AC5-9422-017D861781BB}" srcId="{61B184FA-8BD2-446A-A460-F5E4206207F0}" destId="{CB286A19-D239-4562-8F28-C4358D963C37}" srcOrd="3" destOrd="0" parTransId="{0590D8B1-3286-47FC-8BF9-1CC600A6AC02}" sibTransId="{10875434-6624-4E90-9370-970CC500D8B5}"/>
    <dgm:cxn modelId="{A5C20F63-D557-4516-92D3-9A6E1B367611}" type="presOf" srcId="{F3C5E8D6-7487-4D20-BD6C-3704386DB01F}" destId="{BCA76EA6-C6FA-4F5C-8B91-5F0AE0A0D2B0}" srcOrd="0" destOrd="0" presId="urn:microsoft.com/office/officeart/2005/8/layout/process1"/>
    <dgm:cxn modelId="{36ADA2CE-5392-456E-961B-C5A91895229F}" type="presParOf" srcId="{8C1BB4C3-0F3E-4696-AE0E-66423EDDB745}" destId="{87E12F08-28CA-49FB-ACDF-06349345E495}" srcOrd="0" destOrd="0" presId="urn:microsoft.com/office/officeart/2005/8/layout/process1"/>
    <dgm:cxn modelId="{6A1C49E5-A352-45B3-A5D0-C7D2C47A3E8A}" type="presParOf" srcId="{8C1BB4C3-0F3E-4696-AE0E-66423EDDB745}" destId="{5CBBA1FA-1A92-40EC-BDDB-AF9737185AA1}" srcOrd="1" destOrd="0" presId="urn:microsoft.com/office/officeart/2005/8/layout/process1"/>
    <dgm:cxn modelId="{CCE774F7-362C-457C-837C-457DC62F8673}" type="presParOf" srcId="{5CBBA1FA-1A92-40EC-BDDB-AF9737185AA1}" destId="{4BFD4E89-6207-4AD4-95B2-9F102EE1A645}" srcOrd="0" destOrd="0" presId="urn:microsoft.com/office/officeart/2005/8/layout/process1"/>
    <dgm:cxn modelId="{2C8DC0A1-B7F6-40D0-BF3A-4B9CCD59D6DE}" type="presParOf" srcId="{8C1BB4C3-0F3E-4696-AE0E-66423EDDB745}" destId="{D2F2C772-8AAF-4D90-B118-D10420AF431D}" srcOrd="2" destOrd="0" presId="urn:microsoft.com/office/officeart/2005/8/layout/process1"/>
    <dgm:cxn modelId="{F0E479BC-2193-4C8D-AB58-639DE71D7673}" type="presParOf" srcId="{8C1BB4C3-0F3E-4696-AE0E-66423EDDB745}" destId="{C4321681-D0DE-40BC-AC87-87AC84C00CCF}" srcOrd="3" destOrd="0" presId="urn:microsoft.com/office/officeart/2005/8/layout/process1"/>
    <dgm:cxn modelId="{159E3776-D693-4CAD-B02F-3654C46AC35F}" type="presParOf" srcId="{C4321681-D0DE-40BC-AC87-87AC84C00CCF}" destId="{978FA137-2FB0-443C-9A4A-089AECF7580D}" srcOrd="0" destOrd="0" presId="urn:microsoft.com/office/officeart/2005/8/layout/process1"/>
    <dgm:cxn modelId="{4DD74969-5124-4DE1-B7BB-29212439C0C2}" type="presParOf" srcId="{8C1BB4C3-0F3E-4696-AE0E-66423EDDB745}" destId="{BCA76EA6-C6FA-4F5C-8B91-5F0AE0A0D2B0}" srcOrd="4" destOrd="0" presId="urn:microsoft.com/office/officeart/2005/8/layout/process1"/>
    <dgm:cxn modelId="{A7168233-5664-4089-87C8-96771D14FF23}" type="presParOf" srcId="{8C1BB4C3-0F3E-4696-AE0E-66423EDDB745}" destId="{22B07A51-187A-4DBA-AB3D-1157131B24F2}" srcOrd="5" destOrd="0" presId="urn:microsoft.com/office/officeart/2005/8/layout/process1"/>
    <dgm:cxn modelId="{9B479C81-34BD-4887-B0DE-62D3E0EBD9D9}" type="presParOf" srcId="{22B07A51-187A-4DBA-AB3D-1157131B24F2}" destId="{2C36650A-84AF-40A8-AF47-398F225FEC3D}" srcOrd="0" destOrd="0" presId="urn:microsoft.com/office/officeart/2005/8/layout/process1"/>
    <dgm:cxn modelId="{06D39846-BF23-4A69-9FF2-8FA5B70F1840}" type="presParOf" srcId="{8C1BB4C3-0F3E-4696-AE0E-66423EDDB745}" destId="{77A28DFB-8C51-451C-8D1B-B6E3FD23BDB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128CFC-C528-4308-91A0-D75F3BB82DF1}" type="datetimeFigureOut">
              <a:rPr lang="en-US" smtClean="0"/>
              <a:pPr/>
              <a:t>5/16/2017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CE1E97-3135-4BCB-9BF0-44DDCA583ADC}" type="slidenum">
              <a:rPr lang="en-US" smtClean="0"/>
              <a:pPr/>
              <a:t>‹#›</a:t>
            </a:fld>
            <a:endParaRPr lang="en-US"/>
          </a:p>
        </p:txBody>
      </p:sp>
    </p:spTree>
    <p:extLst>
      <p:ext uri="{BB962C8B-B14F-4D97-AF65-F5344CB8AC3E}">
        <p14:creationId xmlns:p14="http://schemas.microsoft.com/office/powerpoint/2010/main" val="2752944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570097-8F8D-4366-AF17-942719CA7B27}" type="datetimeFigureOut">
              <a:rPr lang="en-US" smtClean="0"/>
              <a:pPr/>
              <a:t>5/16/2017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4DDF39-5DD0-4564-B532-2971D5B52C46}" type="slidenum">
              <a:rPr lang="en-US" smtClean="0"/>
              <a:pPr/>
              <a:t>‹#›</a:t>
            </a:fld>
            <a:endParaRPr lang="en-US"/>
          </a:p>
        </p:txBody>
      </p:sp>
    </p:spTree>
    <p:extLst>
      <p:ext uri="{BB962C8B-B14F-4D97-AF65-F5344CB8AC3E}">
        <p14:creationId xmlns:p14="http://schemas.microsoft.com/office/powerpoint/2010/main" val="714999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_bookmark27"/><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4DDF39-5DD0-4564-B532-2971D5B52C46}" type="slidenum">
              <a:rPr lang="en-US" smtClean="0"/>
              <a:pPr/>
              <a:t>1</a:t>
            </a:fld>
            <a:endParaRPr lang="en-US"/>
          </a:p>
        </p:txBody>
      </p:sp>
    </p:spTree>
    <p:extLst>
      <p:ext uri="{BB962C8B-B14F-4D97-AF65-F5344CB8AC3E}">
        <p14:creationId xmlns:p14="http://schemas.microsoft.com/office/powerpoint/2010/main" val="688314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(show example in collect earth, for example if a sample plot is 50% water and 50% grassland, what should the user categorize this as?)</a:t>
            </a:r>
          </a:p>
          <a:p>
            <a:endParaRPr lang="en-US" dirty="0"/>
          </a:p>
        </p:txBody>
      </p:sp>
      <p:sp>
        <p:nvSpPr>
          <p:cNvPr id="4" name="Slide Number Placeholder 3"/>
          <p:cNvSpPr>
            <a:spLocks noGrp="1"/>
          </p:cNvSpPr>
          <p:nvPr>
            <p:ph type="sldNum" sz="quarter" idx="10"/>
          </p:nvPr>
        </p:nvSpPr>
        <p:spPr/>
        <p:txBody>
          <a:bodyPr/>
          <a:lstStyle/>
          <a:p>
            <a:fld id="{734DDF39-5DD0-4564-B532-2971D5B52C46}" type="slidenum">
              <a:rPr lang="en-US" smtClean="0"/>
              <a:pPr/>
              <a:t>24</a:t>
            </a:fld>
            <a:endParaRPr lang="en-US"/>
          </a:p>
        </p:txBody>
      </p:sp>
    </p:spTree>
    <p:extLst>
      <p:ext uri="{BB962C8B-B14F-4D97-AF65-F5344CB8AC3E}">
        <p14:creationId xmlns:p14="http://schemas.microsoft.com/office/powerpoint/2010/main" val="4049291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User’s accuracy is the proportion of the area classified as class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is also class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reference data (see equation </a:t>
            </a:r>
            <a:r>
              <a:rPr lang="en-US" sz="1200" u="none" strike="noStrike" kern="1200" dirty="0" smtClean="0">
                <a:solidFill>
                  <a:schemeClr val="tx1"/>
                </a:solidFill>
                <a:effectLst/>
                <a:latin typeface="+mn-lt"/>
                <a:ea typeface="+mn-ea"/>
                <a:cs typeface="+mn-cs"/>
                <a:hlinkClick r:id="rId3" action="ppaction://hlinkfile"/>
              </a:rPr>
              <a:t>3</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It provides users with the probability that a particular area of the map of class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also that class on the ground.</a:t>
            </a:r>
            <a:endParaRPr lang="en-US" dirty="0"/>
          </a:p>
        </p:txBody>
      </p:sp>
      <p:sp>
        <p:nvSpPr>
          <p:cNvPr id="4" name="Slide Number Placeholder 3"/>
          <p:cNvSpPr>
            <a:spLocks noGrp="1"/>
          </p:cNvSpPr>
          <p:nvPr>
            <p:ph type="sldNum" sz="quarter" idx="10"/>
          </p:nvPr>
        </p:nvSpPr>
        <p:spPr/>
        <p:txBody>
          <a:bodyPr/>
          <a:lstStyle/>
          <a:p>
            <a:fld id="{734DDF39-5DD0-4564-B532-2971D5B52C46}" type="slidenum">
              <a:rPr lang="en-US" smtClean="0"/>
              <a:pPr/>
              <a:t>26</a:t>
            </a:fld>
            <a:endParaRPr lang="en-US"/>
          </a:p>
        </p:txBody>
      </p:sp>
    </p:spTree>
    <p:extLst>
      <p:ext uri="{BB962C8B-B14F-4D97-AF65-F5344CB8AC3E}">
        <p14:creationId xmlns:p14="http://schemas.microsoft.com/office/powerpoint/2010/main" val="21065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B6F79-7152-40B5-AF05-AB8D44E9C14E}" type="slidenum">
              <a:rPr lang="en-US" smtClean="0"/>
              <a:t>2</a:t>
            </a:fld>
            <a:endParaRPr lang="en-US"/>
          </a:p>
        </p:txBody>
      </p:sp>
    </p:spTree>
    <p:extLst>
      <p:ext uri="{BB962C8B-B14F-4D97-AF65-F5344CB8AC3E}">
        <p14:creationId xmlns:p14="http://schemas.microsoft.com/office/powerpoint/2010/main" val="2796769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B6F79-7152-40B5-AF05-AB8D44E9C14E}" type="slidenum">
              <a:rPr lang="en-US" smtClean="0"/>
              <a:t>3</a:t>
            </a:fld>
            <a:endParaRPr lang="en-US"/>
          </a:p>
        </p:txBody>
      </p:sp>
    </p:spTree>
    <p:extLst>
      <p:ext uri="{BB962C8B-B14F-4D97-AF65-F5344CB8AC3E}">
        <p14:creationId xmlns:p14="http://schemas.microsoft.com/office/powerpoint/2010/main" val="3485562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B6F79-7152-40B5-AF05-AB8D44E9C14E}" type="slidenum">
              <a:rPr lang="en-US" smtClean="0"/>
              <a:t>5</a:t>
            </a:fld>
            <a:endParaRPr lang="en-US"/>
          </a:p>
        </p:txBody>
      </p:sp>
    </p:spTree>
    <p:extLst>
      <p:ext uri="{BB962C8B-B14F-4D97-AF65-F5344CB8AC3E}">
        <p14:creationId xmlns:p14="http://schemas.microsoft.com/office/powerpoint/2010/main" val="275296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B6F79-7152-40B5-AF05-AB8D44E9C14E}" type="slidenum">
              <a:rPr lang="en-US" smtClean="0"/>
              <a:t>6</a:t>
            </a:fld>
            <a:endParaRPr lang="en-US"/>
          </a:p>
        </p:txBody>
      </p:sp>
    </p:spTree>
    <p:extLst>
      <p:ext uri="{BB962C8B-B14F-4D97-AF65-F5344CB8AC3E}">
        <p14:creationId xmlns:p14="http://schemas.microsoft.com/office/powerpoint/2010/main" val="2923680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GB" sz="1200" kern="1200" dirty="0" smtClean="0">
                <a:solidFill>
                  <a:schemeClr val="tx1"/>
                </a:solidFill>
                <a:effectLst/>
                <a:latin typeface="+mn-lt"/>
                <a:ea typeface="+mn-ea"/>
                <a:cs typeface="+mn-cs"/>
              </a:rPr>
              <a:t>In terms of area estimation and wording used</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No longer use the term ‘Area Adjustment’ or ‘Adjusted Area’ and no emphasis on the term ‘Map Accuracy Assessment’.  The principle purpose for collecting reference sample data is for stratified area estimation.  The reference sample data are used to make the actual parameter estimates (e.g. area of deforestation) and the map is used primarily to stratify the area of interest to increase the precision of the parameter estimates.  If map accuracy is really a concern (e.g. if concerns that a particular class is quite poorly mapped or we want to encourage the re-mapping of an AOI), we can still do that.  But, in general, we want to stick with saying stratified area estimation.  </a:t>
            </a:r>
          </a:p>
          <a:p>
            <a:pPr lvl="0"/>
            <a:r>
              <a:rPr lang="en-US" sz="1200" kern="1200" dirty="0" smtClean="0">
                <a:solidFill>
                  <a:schemeClr val="tx1"/>
                </a:solidFill>
                <a:effectLst/>
                <a:latin typeface="+mn-lt"/>
                <a:ea typeface="+mn-ea"/>
                <a:cs typeface="+mn-cs"/>
              </a:rPr>
              <a:t>We suggest that we DO NOT include map estimates (e.g. pixel counts) in reports.  Rather we should ONLY include the area estimates after reference data collection and stratified area estimation.   </a:t>
            </a:r>
          </a:p>
          <a:p>
            <a:pPr lvl="0"/>
            <a:r>
              <a:rPr lang="en-US" sz="1200" kern="1200" dirty="0" smtClean="0">
                <a:solidFill>
                  <a:schemeClr val="tx1"/>
                </a:solidFill>
                <a:effectLst/>
                <a:latin typeface="+mn-lt"/>
                <a:ea typeface="+mn-ea"/>
                <a:cs typeface="+mn-cs"/>
              </a:rPr>
              <a:t>Include map accuracy figures in reports only as necessary and as a separate section from parameter estimates (e.g. area of deforestation). </a:t>
            </a:r>
          </a:p>
          <a:p>
            <a:r>
              <a:rPr lang="en-GB" sz="1200" kern="1200" dirty="0" smtClean="0">
                <a:solidFill>
                  <a:schemeClr val="tx1"/>
                </a:solidFill>
                <a:effectLst/>
                <a:latin typeface="+mn-lt"/>
                <a:ea typeface="+mn-ea"/>
                <a:cs typeface="+mn-cs"/>
              </a:rPr>
              <a:t>In terms of assessing the quality of results and usefulness of the method</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We recommend to do a calculation in which the reference data collected is treated as a simple random sample and estimate parameters (e.g. area of deforestation) from the sample alone (e.g. without consideration of the map class from which it came).  </a:t>
            </a:r>
          </a:p>
          <a:p>
            <a:pPr lvl="0"/>
            <a:r>
              <a:rPr lang="en-US" sz="1200" kern="1200" dirty="0" smtClean="0">
                <a:solidFill>
                  <a:schemeClr val="tx1"/>
                </a:solidFill>
                <a:effectLst/>
                <a:latin typeface="+mn-lt"/>
                <a:ea typeface="+mn-ea"/>
                <a:cs typeface="+mn-cs"/>
              </a:rPr>
              <a:t>Then, compare these parameter estimates obtained from the simple random sample against the parameter estimates obtained from the stratified random sample (e.g. those obtained using the map as the stratified).  The confidence intervals obtained from the calculation using the map should be smaller than those considering only a simple random sample.  If they are not, then the map is not really assisting us to estimate parameters. </a:t>
            </a:r>
          </a:p>
          <a:p>
            <a:r>
              <a:rPr lang="en-GB" sz="1200" kern="1200" dirty="0" smtClean="0">
                <a:solidFill>
                  <a:schemeClr val="tx1"/>
                </a:solidFill>
                <a:effectLst/>
                <a:latin typeface="+mn-lt"/>
                <a:ea typeface="+mn-ea"/>
                <a:cs typeface="+mn-cs"/>
              </a:rPr>
              <a:t>In terms of sampling design for stratified area estimates: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No matter if the map is pixel-based, object-based or polygon-based - we now recommend that the sample unit is either a pixel or a 3x3 pixel block.  This is simpler, easier to defend and easier to do the calculations.  We can continue to use the image segments, polygons or surrounding information to support the reference classification, however. </a:t>
            </a:r>
          </a:p>
          <a:p>
            <a:r>
              <a:rPr lang="en-GB" sz="1200" kern="1200" dirty="0" smtClean="0">
                <a:solidFill>
                  <a:schemeClr val="tx1"/>
                </a:solidFill>
                <a:effectLst/>
                <a:latin typeface="+mn-lt"/>
                <a:ea typeface="+mn-ea"/>
                <a:cs typeface="+mn-cs"/>
              </a:rPr>
              <a:t>In terms of improvement of the method</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Assess the effects of adding samples to the stable class to reduce the effects of errors of change omission in stable classes </a:t>
            </a:r>
          </a:p>
          <a:p>
            <a:r>
              <a:rPr lang="en-GB" sz="1200" kern="1200" dirty="0" smtClean="0">
                <a:solidFill>
                  <a:schemeClr val="tx1"/>
                </a:solidFill>
                <a:effectLst/>
                <a:latin typeface="+mn-lt"/>
                <a:ea typeface="+mn-ea"/>
                <a:cs typeface="+mn-cs"/>
              </a:rPr>
              <a:t>Look at the effects of stratifying by error class - e.g. uncertain forest v. certain forest v. loss in certain v. uncertain forest.  In other words, are we mixing errors ? </a:t>
            </a:r>
            <a:endParaRPr lang="en-US" dirty="0"/>
          </a:p>
        </p:txBody>
      </p:sp>
      <p:sp>
        <p:nvSpPr>
          <p:cNvPr id="4" name="Slide Number Placeholder 3"/>
          <p:cNvSpPr>
            <a:spLocks noGrp="1"/>
          </p:cNvSpPr>
          <p:nvPr>
            <p:ph type="sldNum" sz="quarter" idx="10"/>
          </p:nvPr>
        </p:nvSpPr>
        <p:spPr/>
        <p:txBody>
          <a:bodyPr/>
          <a:lstStyle/>
          <a:p>
            <a:fld id="{734DDF39-5DD0-4564-B532-2971D5B52C46}" type="slidenum">
              <a:rPr lang="en-US" smtClean="0"/>
              <a:pPr/>
              <a:t>8</a:t>
            </a:fld>
            <a:endParaRPr lang="en-US"/>
          </a:p>
        </p:txBody>
      </p:sp>
    </p:spTree>
    <p:extLst>
      <p:ext uri="{BB962C8B-B14F-4D97-AF65-F5344CB8AC3E}">
        <p14:creationId xmlns:p14="http://schemas.microsoft.com/office/powerpoint/2010/main" val="322482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methods have existed since the 70s, this paper is a compilation of accepted methods. It is a </a:t>
            </a:r>
            <a:r>
              <a:rPr lang="en-US" baseline="0" dirty="0" err="1" smtClean="0"/>
              <a:t>practioners</a:t>
            </a:r>
            <a:r>
              <a:rPr lang="en-US" baseline="0" dirty="0" smtClean="0"/>
              <a:t> guide to AA and area estimation. Recommendations and examples for each step of the process: (I) sampling design, (II) response </a:t>
            </a:r>
          </a:p>
          <a:p>
            <a:r>
              <a:rPr lang="en-US" baseline="0" dirty="0" smtClean="0"/>
              <a:t>design and (III) analysis; (IV) example provided to illustrate recommended workflow. Important to note they are recommendations: there are many options for customizing the steps, such as choosing the preferred sampling scheme (random, stratified random, systematic) </a:t>
            </a:r>
          </a:p>
          <a:p>
            <a:endParaRPr lang="en-US" dirty="0"/>
          </a:p>
        </p:txBody>
      </p:sp>
      <p:sp>
        <p:nvSpPr>
          <p:cNvPr id="4" name="Slide Number Placeholder 3"/>
          <p:cNvSpPr>
            <a:spLocks noGrp="1"/>
          </p:cNvSpPr>
          <p:nvPr>
            <p:ph type="sldNum" sz="quarter" idx="10"/>
          </p:nvPr>
        </p:nvSpPr>
        <p:spPr/>
        <p:txBody>
          <a:bodyPr/>
          <a:lstStyle/>
          <a:p>
            <a:fld id="{813E16E8-712F-904F-A9FE-3528673CE5F9}" type="slidenum">
              <a:rPr lang="en-US" smtClean="0"/>
              <a:t>12</a:t>
            </a:fld>
            <a:endParaRPr lang="en-US"/>
          </a:p>
        </p:txBody>
      </p:sp>
    </p:spTree>
    <p:extLst>
      <p:ext uri="{BB962C8B-B14F-4D97-AF65-F5344CB8AC3E}">
        <p14:creationId xmlns:p14="http://schemas.microsoft.com/office/powerpoint/2010/main" val="335239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4DDF39-5DD0-4564-B532-2971D5B52C46}" type="slidenum">
              <a:rPr lang="en-US" smtClean="0"/>
              <a:pPr/>
              <a:t>16</a:t>
            </a:fld>
            <a:endParaRPr lang="en-US"/>
          </a:p>
        </p:txBody>
      </p:sp>
    </p:spTree>
    <p:extLst>
      <p:ext uri="{BB962C8B-B14F-4D97-AF65-F5344CB8AC3E}">
        <p14:creationId xmlns:p14="http://schemas.microsoft.com/office/powerpoint/2010/main" val="2875444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possible to examine all the parts</a:t>
            </a:r>
          </a:p>
          <a:p>
            <a:r>
              <a:rPr lang="en-US" dirty="0" smtClean="0"/>
              <a:t>Stratified</a:t>
            </a:r>
            <a:r>
              <a:rPr lang="en-US" baseline="0" dirty="0" smtClean="0"/>
              <a:t> random sampling recommended</a:t>
            </a:r>
          </a:p>
          <a:p>
            <a:r>
              <a:rPr lang="en-US" baseline="0" dirty="0" smtClean="0"/>
              <a:t>Sample size can be calculated by formula</a:t>
            </a:r>
            <a:endParaRPr lang="en-US" dirty="0"/>
          </a:p>
        </p:txBody>
      </p:sp>
      <p:sp>
        <p:nvSpPr>
          <p:cNvPr id="4" name="Slide Number Placeholder 3"/>
          <p:cNvSpPr>
            <a:spLocks noGrp="1"/>
          </p:cNvSpPr>
          <p:nvPr>
            <p:ph type="sldNum" sz="quarter" idx="10"/>
          </p:nvPr>
        </p:nvSpPr>
        <p:spPr/>
        <p:txBody>
          <a:bodyPr/>
          <a:lstStyle/>
          <a:p>
            <a:fld id="{734DDF39-5DD0-4564-B532-2971D5B52C46}" type="slidenum">
              <a:rPr lang="en-US" smtClean="0"/>
              <a:pPr/>
              <a:t>18</a:t>
            </a:fld>
            <a:endParaRPr lang="en-US"/>
          </a:p>
        </p:txBody>
      </p:sp>
    </p:spTree>
    <p:extLst>
      <p:ext uri="{BB962C8B-B14F-4D97-AF65-F5344CB8AC3E}">
        <p14:creationId xmlns:p14="http://schemas.microsoft.com/office/powerpoint/2010/main" val="287544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687962-1EAB-4091-8326-212DD6909495}" type="datetime1">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5470E9-CD58-4B1E-AD27-812AEDC7ECFB}" type="slidenum">
              <a:rPr lang="en-US" smtClean="0"/>
              <a:pPr/>
              <a:t>‹#›</a:t>
            </a:fld>
            <a:endParaRPr lang="en-US"/>
          </a:p>
        </p:txBody>
      </p:sp>
    </p:spTree>
    <p:extLst>
      <p:ext uri="{BB962C8B-B14F-4D97-AF65-F5344CB8AC3E}">
        <p14:creationId xmlns:p14="http://schemas.microsoft.com/office/powerpoint/2010/main" val="23785770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934200" cy="960438"/>
          </a:xfrm>
        </p:spPr>
        <p:txBody>
          <a:bodyPr>
            <a:normAutofit/>
          </a:bodyPr>
          <a:lstStyle>
            <a:lvl1pPr algn="l">
              <a:defRPr sz="3600"/>
            </a:lvl1pPr>
          </a:lstStyle>
          <a:p>
            <a:r>
              <a:rPr lang="en-US" smtClean="0"/>
              <a:t>Click to edit Master title style</a:t>
            </a:r>
            <a:endParaRPr lang="en-US"/>
          </a:p>
        </p:txBody>
      </p:sp>
      <p:sp>
        <p:nvSpPr>
          <p:cNvPr id="3" name="Content Placeholder 2"/>
          <p:cNvSpPr>
            <a:spLocks noGrp="1"/>
          </p:cNvSpPr>
          <p:nvPr>
            <p:ph idx="1"/>
          </p:nvPr>
        </p:nvSpPr>
        <p:spPr>
          <a:xfrm>
            <a:off x="457200" y="1447800"/>
            <a:ext cx="8229600" cy="4678363"/>
          </a:xfrm>
        </p:spPr>
        <p:txBody>
          <a:bodyPr>
            <a:normAutofit/>
          </a:bodyPr>
          <a:lstStyle>
            <a:lvl1pPr>
              <a:defRPr sz="1800"/>
            </a:lvl1pPr>
            <a:lvl2pPr>
              <a:defRPr sz="18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A09198-6701-4551-B759-D3A219B65C7F}" type="datetime1">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5470E9-CD58-4B1E-AD27-812AEDC7ECFB}" type="slidenum">
              <a:rPr lang="en-US" smtClean="0"/>
              <a:pPr/>
              <a:t>‹#›</a:t>
            </a:fld>
            <a:endParaRPr lang="en-US"/>
          </a:p>
        </p:txBody>
      </p:sp>
    </p:spTree>
    <p:extLst>
      <p:ext uri="{BB962C8B-B14F-4D97-AF65-F5344CB8AC3E}">
        <p14:creationId xmlns:p14="http://schemas.microsoft.com/office/powerpoint/2010/main" val="1951098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BFF1CC-CCB6-4FC4-ACF6-CC8CDD3BE50D}" type="datetime1">
              <a:rPr lang="en-US" smtClean="0"/>
              <a:t>5/16/2017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5470E9-CD58-4B1E-AD27-812AEDC7ECFB}" type="slidenum">
              <a:rPr lang="en-US" smtClean="0"/>
              <a:pPr/>
              <a:t>‹#›</a:t>
            </a:fld>
            <a:endParaRPr lang="en-US"/>
          </a:p>
        </p:txBody>
      </p:sp>
    </p:spTree>
    <p:extLst>
      <p:ext uri="{BB962C8B-B14F-4D97-AF65-F5344CB8AC3E}">
        <p14:creationId xmlns:p14="http://schemas.microsoft.com/office/powerpoint/2010/main" val="2170391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687962-1EAB-4091-8326-212DD6909495}" type="datetime1">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5470E9-CD58-4B1E-AD27-812AEDC7ECFB}" type="slidenum">
              <a:rPr lang="en-US" smtClean="0"/>
              <a:pPr/>
              <a:t>‹#›</a:t>
            </a:fld>
            <a:endParaRPr lang="en-US"/>
          </a:p>
        </p:txBody>
      </p:sp>
    </p:spTree>
    <p:extLst>
      <p:ext uri="{BB962C8B-B14F-4D97-AF65-F5344CB8AC3E}">
        <p14:creationId xmlns:p14="http://schemas.microsoft.com/office/powerpoint/2010/main" val="16477912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934200" cy="960438"/>
          </a:xfrm>
        </p:spPr>
        <p:txBody>
          <a:bodyPr>
            <a:normAutofit/>
          </a:bodyPr>
          <a:lstStyle>
            <a:lvl1pPr algn="l">
              <a:defRPr sz="3600"/>
            </a:lvl1pPr>
          </a:lstStyle>
          <a:p>
            <a:r>
              <a:rPr lang="en-US" smtClean="0"/>
              <a:t>Click to edit Master title style</a:t>
            </a:r>
            <a:endParaRPr lang="en-US"/>
          </a:p>
        </p:txBody>
      </p:sp>
      <p:sp>
        <p:nvSpPr>
          <p:cNvPr id="3" name="Content Placeholder 2"/>
          <p:cNvSpPr>
            <a:spLocks noGrp="1"/>
          </p:cNvSpPr>
          <p:nvPr>
            <p:ph idx="1"/>
          </p:nvPr>
        </p:nvSpPr>
        <p:spPr>
          <a:xfrm>
            <a:off x="457200" y="1447800"/>
            <a:ext cx="8229600" cy="4678363"/>
          </a:xfrm>
        </p:spPr>
        <p:txBody>
          <a:bodyPr>
            <a:normAutofit/>
          </a:bodyPr>
          <a:lstStyle>
            <a:lvl1pPr>
              <a:defRPr sz="1800"/>
            </a:lvl1pPr>
            <a:lvl2pPr>
              <a:defRPr sz="18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A09198-6701-4551-B759-D3A219B65C7F}" type="datetime1">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5470E9-CD58-4B1E-AD27-812AEDC7ECFB}" type="slidenum">
              <a:rPr lang="en-US" smtClean="0"/>
              <a:pPr/>
              <a:t>‹#›</a:t>
            </a:fld>
            <a:endParaRPr lang="en-US"/>
          </a:p>
        </p:txBody>
      </p:sp>
    </p:spTree>
    <p:extLst>
      <p:ext uri="{BB962C8B-B14F-4D97-AF65-F5344CB8AC3E}">
        <p14:creationId xmlns:p14="http://schemas.microsoft.com/office/powerpoint/2010/main" val="709950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BFF1CC-CCB6-4FC4-ACF6-CC8CDD3BE50D}" type="datetime1">
              <a:rPr lang="en-US" smtClean="0"/>
              <a:t>5/16/2017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5470E9-CD58-4B1E-AD27-812AEDC7ECFB}" type="slidenum">
              <a:rPr lang="en-US" smtClean="0"/>
              <a:pPr/>
              <a:t>‹#›</a:t>
            </a:fld>
            <a:endParaRPr lang="en-US"/>
          </a:p>
        </p:txBody>
      </p:sp>
    </p:spTree>
    <p:extLst>
      <p:ext uri="{BB962C8B-B14F-4D97-AF65-F5344CB8AC3E}">
        <p14:creationId xmlns:p14="http://schemas.microsoft.com/office/powerpoint/2010/main" val="37870542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4800"/>
            <a:ext cx="6934200" cy="9604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C965B-9841-440F-990E-DE086D6FC15B}" type="datetime1">
              <a:rPr lang="en-US" smtClean="0"/>
              <a:t>5/16/2017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5470E9-CD58-4B1E-AD27-812AEDC7ECFB}" type="slidenum">
              <a:rPr lang="en-US" smtClean="0"/>
              <a:pPr/>
              <a:t>‹#›</a:t>
            </a:fld>
            <a:endParaRPr lang="en-US"/>
          </a:p>
        </p:txBody>
      </p:sp>
      <p:sp>
        <p:nvSpPr>
          <p:cNvPr id="8" name="Rectangle 7"/>
          <p:cNvSpPr/>
          <p:nvPr userDrawn="1"/>
        </p:nvSpPr>
        <p:spPr>
          <a:xfrm>
            <a:off x="457200" y="304800"/>
            <a:ext cx="6492240" cy="9144"/>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28478" y="228600"/>
            <a:ext cx="1386922" cy="408047"/>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83147" y="712847"/>
            <a:ext cx="1079853" cy="564083"/>
          </a:xfrm>
          <a:prstGeom prst="rect">
            <a:avLst/>
          </a:prstGeom>
        </p:spPr>
      </p:pic>
      <p:pic>
        <p:nvPicPr>
          <p:cNvPr id="15" name="Picture 14"/>
          <p:cNvPicPr>
            <a:picLocks noChangeAspect="1"/>
          </p:cNvPicPr>
          <p:nvPr userDrawn="1"/>
        </p:nvPicPr>
        <p:blipFill rotWithShape="1">
          <a:blip r:embed="rId7" cstate="print">
            <a:extLst>
              <a:ext uri="{28A0092B-C50C-407E-A947-70E740481C1C}">
                <a14:useLocalDpi xmlns:a14="http://schemas.microsoft.com/office/drawing/2010/main" val="0"/>
              </a:ext>
            </a:extLst>
          </a:blip>
          <a:srcRect b="39132"/>
          <a:stretch/>
        </p:blipFill>
        <p:spPr>
          <a:xfrm>
            <a:off x="-1" y="5157728"/>
            <a:ext cx="9144001" cy="1916172"/>
          </a:xfrm>
          <a:prstGeom prst="rect">
            <a:avLst/>
          </a:prstGeom>
        </p:spPr>
      </p:pic>
    </p:spTree>
    <p:extLst>
      <p:ext uri="{BB962C8B-B14F-4D97-AF65-F5344CB8AC3E}">
        <p14:creationId xmlns:p14="http://schemas.microsoft.com/office/powerpoint/2010/main" val="3078871773"/>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802" r:id="rId3"/>
  </p:sldLayoutIdLst>
  <p:timing>
    <p:tnLst>
      <p:par>
        <p:cTn id="1" dur="indefinite" restart="never" nodeType="tmRoot"/>
      </p:par>
    </p:tnLst>
  </p:timing>
  <p:hf hdr="0" ftr="0" dt="0"/>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4800"/>
            <a:ext cx="6934200" cy="9604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C965B-9841-440F-990E-DE086D6FC15B}" type="datetime1">
              <a:rPr lang="en-US" smtClean="0"/>
              <a:t>5/16/2017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5470E9-CD58-4B1E-AD27-812AEDC7ECFB}" type="slidenum">
              <a:rPr lang="en-US" smtClean="0"/>
              <a:pPr/>
              <a:t>‹#›</a:t>
            </a:fld>
            <a:endParaRPr lang="en-US"/>
          </a:p>
        </p:txBody>
      </p:sp>
      <p:sp>
        <p:nvSpPr>
          <p:cNvPr id="8" name="Rectangle 7"/>
          <p:cNvSpPr/>
          <p:nvPr userDrawn="1"/>
        </p:nvSpPr>
        <p:spPr>
          <a:xfrm>
            <a:off x="457200" y="304800"/>
            <a:ext cx="6492240" cy="9144"/>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28478" y="228600"/>
            <a:ext cx="1386922" cy="408047"/>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83147" y="712847"/>
            <a:ext cx="1079853" cy="564083"/>
          </a:xfrm>
          <a:prstGeom prst="rect">
            <a:avLst/>
          </a:prstGeom>
        </p:spPr>
      </p:pic>
    </p:spTree>
    <p:extLst>
      <p:ext uri="{BB962C8B-B14F-4D97-AF65-F5344CB8AC3E}">
        <p14:creationId xmlns:p14="http://schemas.microsoft.com/office/powerpoint/2010/main" val="4186616362"/>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Lst>
  <p:timing>
    <p:tnLst>
      <p:par>
        <p:cTn id="1" dur="indefinite" restart="never" nodeType="tmRoot"/>
      </p:par>
    </p:tnLst>
  </p:timing>
  <p:hf hdr="0" ftr="0" dt="0"/>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epal.io/"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www.r-project.org/" TargetMode="External"/><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hyperlink" Target="https://sepal.io/" TargetMode="External"/><Relationship Id="rId5" Type="http://schemas.openxmlformats.org/officeDocument/2006/relationships/hyperlink" Target="http://www.gdal.org/" TargetMode="External"/><Relationship Id="rId10" Type="http://schemas.openxmlformats.org/officeDocument/2006/relationships/hyperlink" Target="http://www.openforis.org/" TargetMode="External"/><Relationship Id="rId4" Type="http://schemas.openxmlformats.org/officeDocument/2006/relationships/hyperlink" Target="http://www.osgeo.org/" TargetMode="External"/><Relationship Id="rId9" Type="http://schemas.openxmlformats.org/officeDocument/2006/relationships/hyperlink" Target="http://www.shiny.rstudio.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Estimation of area for REDD+ using stratified sampling estimator</a:t>
            </a:r>
            <a:endParaRPr lang="en-US" dirty="0"/>
          </a:p>
        </p:txBody>
      </p:sp>
      <p:sp>
        <p:nvSpPr>
          <p:cNvPr id="3" name="Subtitle 2"/>
          <p:cNvSpPr>
            <a:spLocks noGrp="1"/>
          </p:cNvSpPr>
          <p:nvPr>
            <p:ph type="subTitle" idx="1"/>
          </p:nvPr>
        </p:nvSpPr>
        <p:spPr>
          <a:xfrm>
            <a:off x="762000" y="3810000"/>
            <a:ext cx="6400800" cy="1752600"/>
          </a:xfrm>
        </p:spPr>
        <p:txBody>
          <a:bodyPr>
            <a:normAutofit/>
          </a:bodyPr>
          <a:lstStyle/>
          <a:p>
            <a:pPr algn="l"/>
            <a:r>
              <a:rPr lang="en-US" dirty="0" err="1" smtClean="0"/>
              <a:t>Rémi</a:t>
            </a:r>
            <a:r>
              <a:rPr lang="en-US" dirty="0" smtClean="0"/>
              <a:t> D’Annunzio</a:t>
            </a:r>
          </a:p>
          <a:p>
            <a:pPr algn="l"/>
            <a:endParaRPr lang="en-US" dirty="0" smtClean="0"/>
          </a:p>
          <a:p>
            <a:pPr algn="l"/>
            <a:r>
              <a:rPr lang="en-US" dirty="0" smtClean="0"/>
              <a:t>16-19 May 2017, Phnom Penh, Cambodia</a:t>
            </a:r>
          </a:p>
          <a:p>
            <a:pPr algn="l"/>
            <a:endParaRPr lang="en-US" dirty="0" smtClean="0"/>
          </a:p>
          <a:p>
            <a:pPr algn="l"/>
            <a:r>
              <a:rPr lang="en-US" dirty="0" smtClean="0"/>
              <a:t>remi.dannunzio@fao.org </a:t>
            </a:r>
            <a:endParaRPr lang="en-US" dirty="0"/>
          </a:p>
        </p:txBody>
      </p:sp>
    </p:spTree>
    <p:extLst>
      <p:ext uri="{BB962C8B-B14F-4D97-AF65-F5344CB8AC3E}">
        <p14:creationId xmlns:p14="http://schemas.microsoft.com/office/powerpoint/2010/main" val="9803522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5470E9-CD58-4B1E-AD27-812AEDC7ECFB}" type="slidenum">
              <a:rPr lang="en-US" smtClean="0"/>
              <a:pPr/>
              <a:t>10</a:t>
            </a:fld>
            <a:endParaRPr lang="en-US"/>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4916" y="1905000"/>
            <a:ext cx="2286000" cy="2362200"/>
          </a:xfrm>
          <a:prstGeom prst="rect">
            <a:avLst/>
          </a:prstGeom>
          <a:noFill/>
        </p:spPr>
      </p:pic>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909187"/>
            <a:ext cx="2286000" cy="2362200"/>
          </a:xfrm>
          <a:prstGeom prst="rect">
            <a:avLst/>
          </a:prstGeom>
          <a:noFill/>
        </p:spPr>
      </p:pic>
      <p:sp>
        <p:nvSpPr>
          <p:cNvPr id="5" name="Title 1"/>
          <p:cNvSpPr txBox="1">
            <a:spLocks/>
          </p:cNvSpPr>
          <p:nvPr/>
        </p:nvSpPr>
        <p:spPr>
          <a:xfrm>
            <a:off x="457200" y="304800"/>
            <a:ext cx="6934200" cy="960438"/>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dirty="0" smtClean="0"/>
              <a:t>What type of errors in a map ?</a:t>
            </a:r>
            <a:endParaRPr lang="en-US" dirty="0"/>
          </a:p>
        </p:txBody>
      </p:sp>
      <p:sp>
        <p:nvSpPr>
          <p:cNvPr id="6" name="Rectangle 5"/>
          <p:cNvSpPr/>
          <p:nvPr/>
        </p:nvSpPr>
        <p:spPr>
          <a:xfrm>
            <a:off x="989271" y="4271387"/>
            <a:ext cx="2716065" cy="369332"/>
          </a:xfrm>
          <a:prstGeom prst="rect">
            <a:avLst/>
          </a:prstGeom>
        </p:spPr>
        <p:txBody>
          <a:bodyPr wrap="none">
            <a:spAutoFit/>
          </a:bodyPr>
          <a:lstStyle/>
          <a:p>
            <a:r>
              <a:rPr lang="en-US" dirty="0" smtClean="0"/>
              <a:t>Systematic error: accuracy</a:t>
            </a:r>
            <a:endParaRPr lang="en-US" dirty="0"/>
          </a:p>
        </p:txBody>
      </p:sp>
      <p:sp>
        <p:nvSpPr>
          <p:cNvPr id="7" name="Rectangle 6"/>
          <p:cNvSpPr/>
          <p:nvPr/>
        </p:nvSpPr>
        <p:spPr>
          <a:xfrm>
            <a:off x="4828941" y="4267200"/>
            <a:ext cx="2542363" cy="369332"/>
          </a:xfrm>
          <a:prstGeom prst="rect">
            <a:avLst/>
          </a:prstGeom>
        </p:spPr>
        <p:txBody>
          <a:bodyPr wrap="none">
            <a:spAutoFit/>
          </a:bodyPr>
          <a:lstStyle/>
          <a:p>
            <a:r>
              <a:rPr lang="en-US" dirty="0" smtClean="0"/>
              <a:t>Random error: precision</a:t>
            </a:r>
            <a:endParaRPr lang="en-US" dirty="0"/>
          </a:p>
        </p:txBody>
      </p:sp>
      <p:cxnSp>
        <p:nvCxnSpPr>
          <p:cNvPr id="9" name="Straight Arrow Connector 8"/>
          <p:cNvCxnSpPr/>
          <p:nvPr/>
        </p:nvCxnSpPr>
        <p:spPr>
          <a:xfrm>
            <a:off x="5855678" y="3247293"/>
            <a:ext cx="457200" cy="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81000" y="5257800"/>
            <a:ext cx="7944867" cy="461665"/>
          </a:xfrm>
          <a:prstGeom prst="rect">
            <a:avLst/>
          </a:prstGeom>
        </p:spPr>
        <p:txBody>
          <a:bodyPr wrap="none">
            <a:spAutoFit/>
          </a:bodyPr>
          <a:lstStyle/>
          <a:p>
            <a:r>
              <a:rPr lang="en-GB" sz="2400" dirty="0" smtClean="0"/>
              <a:t>The accuracy assessment aims at providing a measure of both</a:t>
            </a:r>
            <a:endParaRPr lang="en-US" sz="2400" dirty="0"/>
          </a:p>
        </p:txBody>
      </p:sp>
    </p:spTree>
    <p:extLst>
      <p:ext uri="{BB962C8B-B14F-4D97-AF65-F5344CB8AC3E}">
        <p14:creationId xmlns:p14="http://schemas.microsoft.com/office/powerpoint/2010/main" val="2948329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6934200" cy="960438"/>
          </a:xfrm>
        </p:spPr>
        <p:txBody>
          <a:bodyPr/>
          <a:lstStyle/>
          <a:p>
            <a:r>
              <a:rPr lang="en-US" dirty="0" smtClean="0"/>
              <a:t>Issues with pure sampling approaches</a:t>
            </a:r>
            <a:endParaRPr lang="en-US" dirty="0"/>
          </a:p>
        </p:txBody>
      </p:sp>
      <p:pic>
        <p:nvPicPr>
          <p:cNvPr id="5" name="Picture 4"/>
          <p:cNvPicPr>
            <a:picLocks noChangeAspect="1"/>
          </p:cNvPicPr>
          <p:nvPr/>
        </p:nvPicPr>
        <p:blipFill>
          <a:blip r:embed="rId2"/>
          <a:stretch>
            <a:fillRect/>
          </a:stretch>
        </p:blipFill>
        <p:spPr>
          <a:xfrm>
            <a:off x="228600" y="1524000"/>
            <a:ext cx="8714780" cy="5181600"/>
          </a:xfrm>
          <a:prstGeom prst="rect">
            <a:avLst/>
          </a:prstGeom>
        </p:spPr>
      </p:pic>
    </p:spTree>
    <p:extLst>
      <p:ext uri="{BB962C8B-B14F-4D97-AF65-F5344CB8AC3E}">
        <p14:creationId xmlns:p14="http://schemas.microsoft.com/office/powerpoint/2010/main" val="185961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5"/>
          <p:cNvPicPr>
            <a:picLocks noChangeAspect="1"/>
          </p:cNvPicPr>
          <p:nvPr/>
        </p:nvPicPr>
        <p:blipFill>
          <a:blip r:embed="rId3"/>
          <a:stretch>
            <a:fillRect/>
          </a:stretch>
        </p:blipFill>
        <p:spPr>
          <a:xfrm>
            <a:off x="338296" y="1905000"/>
            <a:ext cx="4276976" cy="3715418"/>
          </a:xfrm>
          <a:prstGeom prst="rect">
            <a:avLst/>
          </a:prstGeom>
          <a:ln>
            <a:noFill/>
          </a:ln>
        </p:spPr>
      </p:pic>
      <p:sp>
        <p:nvSpPr>
          <p:cNvPr id="4" name="Title 1"/>
          <p:cNvSpPr txBox="1">
            <a:spLocks/>
          </p:cNvSpPr>
          <p:nvPr/>
        </p:nvSpPr>
        <p:spPr>
          <a:xfrm>
            <a:off x="457200" y="228600"/>
            <a:ext cx="68580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Good practices for assessing accuracy of land change</a:t>
            </a:r>
          </a:p>
        </p:txBody>
      </p:sp>
      <p:pic>
        <p:nvPicPr>
          <p:cNvPr id="1026" name="Picture 2" descr="C:\Users\dannunzio\Documents\countries\cambodia\AA_design_cambodia\www\AA_co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447799"/>
            <a:ext cx="3733800" cy="528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1447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5470E9-CD58-4B1E-AD27-812AEDC7ECFB}" type="slidenum">
              <a:rPr lang="en-US" smtClean="0"/>
              <a:pPr/>
              <a:t>13</a:t>
            </a:fld>
            <a:endParaRPr lang="en-US"/>
          </a:p>
        </p:txBody>
      </p:sp>
      <p:sp>
        <p:nvSpPr>
          <p:cNvPr id="2" name="Title 1"/>
          <p:cNvSpPr>
            <a:spLocks noGrp="1"/>
          </p:cNvSpPr>
          <p:nvPr>
            <p:ph type="title" idx="4294967295"/>
          </p:nvPr>
        </p:nvSpPr>
        <p:spPr>
          <a:xfrm>
            <a:off x="0" y="304800"/>
            <a:ext cx="6934200" cy="960438"/>
          </a:xfrm>
        </p:spPr>
        <p:txBody>
          <a:bodyPr/>
          <a:lstStyle/>
          <a:p>
            <a:r>
              <a:rPr lang="en-US" dirty="0" smtClean="0"/>
              <a:t>Steps of stratified area estimation</a:t>
            </a:r>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789954942"/>
              </p:ext>
            </p:extLst>
          </p:nvPr>
        </p:nvGraphicFramePr>
        <p:xfrm>
          <a:off x="0" y="1447800"/>
          <a:ext cx="8229600" cy="4678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4517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416675"/>
            <a:ext cx="2133600" cy="365125"/>
          </a:xfrm>
        </p:spPr>
        <p:txBody>
          <a:bodyPr/>
          <a:lstStyle/>
          <a:p>
            <a:fld id="{D45470E9-CD58-4B1E-AD27-812AEDC7ECFB}" type="slidenum">
              <a:rPr lang="en-US" smtClean="0"/>
              <a:pPr/>
              <a:t>14</a:t>
            </a:fld>
            <a:endParaRPr lang="en-US"/>
          </a:p>
        </p:txBody>
      </p:sp>
      <p:sp>
        <p:nvSpPr>
          <p:cNvPr id="7" name="Title 1"/>
          <p:cNvSpPr>
            <a:spLocks noGrp="1"/>
          </p:cNvSpPr>
          <p:nvPr>
            <p:ph type="title" idx="4294967295"/>
          </p:nvPr>
        </p:nvSpPr>
        <p:spPr>
          <a:xfrm>
            <a:off x="0" y="517525"/>
            <a:ext cx="6934200" cy="685800"/>
          </a:xfrm>
        </p:spPr>
        <p:txBody>
          <a:bodyPr>
            <a:normAutofit/>
          </a:bodyPr>
          <a:lstStyle/>
          <a:p>
            <a:r>
              <a:rPr lang="en-US" dirty="0" smtClean="0"/>
              <a:t>Land use change map to be assessed</a:t>
            </a:r>
            <a:endParaRPr lang="en-US" dirty="0"/>
          </a:p>
        </p:txBody>
      </p:sp>
      <p:pic>
        <p:nvPicPr>
          <p:cNvPr id="3" name="Picture 2"/>
          <p:cNvPicPr>
            <a:picLocks noChangeAspect="1"/>
          </p:cNvPicPr>
          <p:nvPr/>
        </p:nvPicPr>
        <p:blipFill>
          <a:blip r:embed="rId2"/>
          <a:stretch>
            <a:fillRect/>
          </a:stretch>
        </p:blipFill>
        <p:spPr>
          <a:xfrm>
            <a:off x="115438" y="1490000"/>
            <a:ext cx="8913124" cy="5444200"/>
          </a:xfrm>
          <a:prstGeom prst="rect">
            <a:avLst/>
          </a:prstGeom>
        </p:spPr>
      </p:pic>
      <p:pic>
        <p:nvPicPr>
          <p:cNvPr id="6" name="Picture 5"/>
          <p:cNvPicPr>
            <a:picLocks noChangeAspect="1"/>
          </p:cNvPicPr>
          <p:nvPr/>
        </p:nvPicPr>
        <p:blipFill>
          <a:blip r:embed="rId3"/>
          <a:stretch>
            <a:fillRect/>
          </a:stretch>
        </p:blipFill>
        <p:spPr>
          <a:xfrm>
            <a:off x="115438" y="1490000"/>
            <a:ext cx="8913124" cy="5444200"/>
          </a:xfrm>
          <a:prstGeom prst="rect">
            <a:avLst/>
          </a:prstGeom>
        </p:spPr>
      </p:pic>
    </p:spTree>
    <p:extLst>
      <p:ext uri="{BB962C8B-B14F-4D97-AF65-F5344CB8AC3E}">
        <p14:creationId xmlns:p14="http://schemas.microsoft.com/office/powerpoint/2010/main" val="7098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5470E9-CD58-4B1E-AD27-812AEDC7ECFB}" type="slidenum">
              <a:rPr lang="en-US" smtClean="0"/>
              <a:pPr/>
              <a:t>15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41" y="1342266"/>
            <a:ext cx="8907118" cy="54395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41" y="1342266"/>
            <a:ext cx="8907118" cy="5439534"/>
          </a:xfrm>
          <a:prstGeom prst="rect">
            <a:avLst/>
          </a:prstGeom>
        </p:spPr>
      </p:pic>
      <p:sp>
        <p:nvSpPr>
          <p:cNvPr id="5" name="Title 1"/>
          <p:cNvSpPr txBox="1">
            <a:spLocks/>
          </p:cNvSpPr>
          <p:nvPr/>
        </p:nvSpPr>
        <p:spPr>
          <a:xfrm>
            <a:off x="0" y="517525"/>
            <a:ext cx="693420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dirty="0" smtClean="0"/>
              <a:t>Change in code AND shape</a:t>
            </a:r>
            <a:endParaRPr lang="en-US" dirty="0"/>
          </a:p>
        </p:txBody>
      </p:sp>
    </p:spTree>
    <p:extLst>
      <p:ext uri="{BB962C8B-B14F-4D97-AF65-F5344CB8AC3E}">
        <p14:creationId xmlns:p14="http://schemas.microsoft.com/office/powerpoint/2010/main" val="58227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6934200" cy="960438"/>
          </a:xfrm>
        </p:spPr>
        <p:txBody>
          <a:bodyPr>
            <a:normAutofit fontScale="90000"/>
          </a:bodyPr>
          <a:lstStyle/>
          <a:p>
            <a:r>
              <a:rPr lang="en-US" dirty="0" smtClean="0"/>
              <a:t>Map categories, transition matrix (1000 ha)</a:t>
            </a:r>
            <a:endParaRPr lang="en-US" dirty="0"/>
          </a:p>
        </p:txBody>
      </p:sp>
      <p:pic>
        <p:nvPicPr>
          <p:cNvPr id="6" name="Picture 5"/>
          <p:cNvPicPr>
            <a:picLocks noChangeAspect="1"/>
          </p:cNvPicPr>
          <p:nvPr/>
        </p:nvPicPr>
        <p:blipFill>
          <a:blip r:embed="rId3"/>
          <a:stretch>
            <a:fillRect/>
          </a:stretch>
        </p:blipFill>
        <p:spPr>
          <a:xfrm>
            <a:off x="132110" y="1981200"/>
            <a:ext cx="8935690" cy="4834028"/>
          </a:xfrm>
          <a:prstGeom prst="rect">
            <a:avLst/>
          </a:prstGeom>
        </p:spPr>
      </p:pic>
      <p:sp>
        <p:nvSpPr>
          <p:cNvPr id="7" name="TextBox 6"/>
          <p:cNvSpPr txBox="1"/>
          <p:nvPr/>
        </p:nvSpPr>
        <p:spPr>
          <a:xfrm>
            <a:off x="152400" y="1371600"/>
            <a:ext cx="5389424" cy="369332"/>
          </a:xfrm>
          <a:prstGeom prst="rect">
            <a:avLst/>
          </a:prstGeom>
          <a:noFill/>
        </p:spPr>
        <p:txBody>
          <a:bodyPr wrap="none" rtlCol="0">
            <a:spAutoFit/>
          </a:bodyPr>
          <a:lstStyle/>
          <a:p>
            <a:r>
              <a:rPr lang="en-US" dirty="0" smtClean="0"/>
              <a:t>95% of the area is STABLE (1,179 </a:t>
            </a:r>
            <a:r>
              <a:rPr lang="en-US" dirty="0" err="1" smtClean="0"/>
              <a:t>Mha</a:t>
            </a:r>
            <a:r>
              <a:rPr lang="en-US" dirty="0" smtClean="0"/>
              <a:t> out of 1,245 </a:t>
            </a:r>
            <a:r>
              <a:rPr lang="en-US" dirty="0" err="1" smtClean="0"/>
              <a:t>Mha</a:t>
            </a:r>
            <a:endParaRPr lang="en-US" dirty="0"/>
          </a:p>
        </p:txBody>
      </p:sp>
    </p:spTree>
    <p:extLst>
      <p:ext uri="{BB962C8B-B14F-4D97-AF65-F5344CB8AC3E}">
        <p14:creationId xmlns:p14="http://schemas.microsoft.com/office/powerpoint/2010/main" val="24492183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5470E9-CD58-4B1E-AD27-812AEDC7ECFB}" type="slidenum">
              <a:rPr lang="en-US" smtClean="0"/>
              <a:pPr/>
              <a:t>17</a:t>
            </a:fld>
            <a:endParaRPr lang="en-US"/>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14067531"/>
              </p:ext>
            </p:extLst>
          </p:nvPr>
        </p:nvGraphicFramePr>
        <p:xfrm>
          <a:off x="0" y="1447800"/>
          <a:ext cx="8229600" cy="4678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p:cNvSpPr txBox="1">
            <a:spLocks/>
          </p:cNvSpPr>
          <p:nvPr/>
        </p:nvSpPr>
        <p:spPr>
          <a:xfrm>
            <a:off x="0" y="304800"/>
            <a:ext cx="6934200" cy="96043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mtClean="0"/>
              <a:t>Steps of stratified area estimation</a:t>
            </a:r>
            <a:endParaRPr lang="en-US" dirty="0"/>
          </a:p>
        </p:txBody>
      </p:sp>
    </p:spTree>
    <p:extLst>
      <p:ext uri="{BB962C8B-B14F-4D97-AF65-F5344CB8AC3E}">
        <p14:creationId xmlns:p14="http://schemas.microsoft.com/office/powerpoint/2010/main" val="2948310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5470E9-CD58-4B1E-AD27-812AEDC7ECFB}" type="slidenum">
              <a:rPr lang="en-US" smtClean="0"/>
              <a:pPr/>
              <a:t>18</a:t>
            </a:fld>
            <a:endParaRPr lang="en-US"/>
          </a:p>
        </p:txBody>
      </p:sp>
      <p:sp>
        <p:nvSpPr>
          <p:cNvPr id="2" name="Title 1"/>
          <p:cNvSpPr>
            <a:spLocks noGrp="1"/>
          </p:cNvSpPr>
          <p:nvPr>
            <p:ph type="title" idx="4294967295"/>
          </p:nvPr>
        </p:nvSpPr>
        <p:spPr>
          <a:xfrm>
            <a:off x="0" y="304800"/>
            <a:ext cx="6934200" cy="960438"/>
          </a:xfrm>
        </p:spPr>
        <p:txBody>
          <a:bodyPr/>
          <a:lstStyle/>
          <a:p>
            <a:r>
              <a:rPr lang="en-US" dirty="0" smtClean="0"/>
              <a:t>Sampling design</a:t>
            </a:r>
            <a:endParaRPr lang="en-US" dirty="0"/>
          </a:p>
        </p:txBody>
      </p:sp>
      <p:pic>
        <p:nvPicPr>
          <p:cNvPr id="6" name="Picture 5"/>
          <p:cNvPicPr>
            <a:picLocks noChangeAspect="1"/>
          </p:cNvPicPr>
          <p:nvPr/>
        </p:nvPicPr>
        <p:blipFill>
          <a:blip r:embed="rId3"/>
          <a:stretch>
            <a:fillRect/>
          </a:stretch>
        </p:blipFill>
        <p:spPr>
          <a:xfrm>
            <a:off x="1143000" y="1120688"/>
            <a:ext cx="6659880" cy="5600787"/>
          </a:xfrm>
          <a:prstGeom prst="rect">
            <a:avLst/>
          </a:prstGeom>
        </p:spPr>
      </p:pic>
    </p:spTree>
    <p:extLst>
      <p:ext uri="{BB962C8B-B14F-4D97-AF65-F5344CB8AC3E}">
        <p14:creationId xmlns:p14="http://schemas.microsoft.com/office/powerpoint/2010/main" val="38084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5470E9-CD58-4B1E-AD27-812AEDC7ECFB}" type="slidenum">
              <a:rPr lang="en-US" smtClean="0"/>
              <a:pPr/>
              <a:t>19</a:t>
            </a:fld>
            <a:endParaRPr lang="en-US"/>
          </a:p>
        </p:txBody>
      </p:sp>
      <p:sp>
        <p:nvSpPr>
          <p:cNvPr id="3" name="Title 1"/>
          <p:cNvSpPr txBox="1">
            <a:spLocks/>
          </p:cNvSpPr>
          <p:nvPr/>
        </p:nvSpPr>
        <p:spPr>
          <a:xfrm>
            <a:off x="0" y="457200"/>
            <a:ext cx="6934200" cy="1417638"/>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dirty="0" smtClean="0"/>
              <a:t>Sampling design: tool in </a:t>
            </a:r>
            <a:r>
              <a:rPr lang="en-US" dirty="0" smtClean="0">
                <a:hlinkClick r:id="rId2"/>
              </a:rPr>
              <a:t>https://sepal.io</a:t>
            </a:r>
            <a:r>
              <a:rPr lang="en-US" dirty="0" smtClean="0"/>
              <a:t> </a:t>
            </a:r>
            <a:br>
              <a:rPr lang="en-US" dirty="0" smtClean="0"/>
            </a:br>
            <a:r>
              <a:rPr lang="en-US" dirty="0" smtClean="0"/>
              <a:t> </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5" y="1573875"/>
            <a:ext cx="9080698"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638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39763"/>
            <a:ext cx="9144000" cy="960437"/>
          </a:xfrm>
        </p:spPr>
        <p:txBody>
          <a:bodyPr>
            <a:normAutofit fontScale="90000"/>
          </a:bodyPr>
          <a:lstStyle/>
          <a:p>
            <a:r>
              <a:rPr lang="en-GB" sz="4000" dirty="0"/>
              <a:t>Uncertainty in </a:t>
            </a:r>
            <a:r>
              <a:rPr lang="en-GB" sz="4000" dirty="0" smtClean="0"/>
              <a:t>UNFCCC </a:t>
            </a:r>
            <a:r>
              <a:rPr lang="en-GB" sz="4000" dirty="0"/>
              <a:t>context</a:t>
            </a:r>
            <a:r>
              <a:rPr lang="en-GB" sz="4000" dirty="0">
                <a:solidFill>
                  <a:srgbClr val="000000"/>
                </a:solidFill>
                <a:latin typeface="Verdana" panose="020B0604030504040204" pitchFamily="34" charset="0"/>
              </a:rPr>
              <a:t/>
            </a:r>
            <a:br>
              <a:rPr lang="en-GB" sz="4000" dirty="0">
                <a:solidFill>
                  <a:srgbClr val="000000"/>
                </a:solidFill>
                <a:latin typeface="Verdana" panose="020B0604030504040204" pitchFamily="34" charset="0"/>
              </a:rPr>
            </a:br>
            <a:endParaRPr lang="en-US" sz="4000" dirty="0"/>
          </a:p>
        </p:txBody>
      </p:sp>
      <p:sp>
        <p:nvSpPr>
          <p:cNvPr id="3" name="Content Placeholder 2"/>
          <p:cNvSpPr>
            <a:spLocks noGrp="1"/>
          </p:cNvSpPr>
          <p:nvPr>
            <p:ph idx="4294967295"/>
          </p:nvPr>
        </p:nvSpPr>
        <p:spPr>
          <a:xfrm>
            <a:off x="0" y="1600200"/>
            <a:ext cx="8229600" cy="4572000"/>
          </a:xfrm>
        </p:spPr>
        <p:txBody>
          <a:bodyPr>
            <a:noAutofit/>
          </a:bodyPr>
          <a:lstStyle/>
          <a:p>
            <a:pPr algn="just"/>
            <a:r>
              <a:rPr lang="en-GB" sz="2800" smtClean="0"/>
              <a:t>IPCC </a:t>
            </a:r>
            <a:r>
              <a:rPr lang="en-GB" sz="2800" dirty="0"/>
              <a:t>defines greenhouse gas (GHG) inventories consistent with “good practice” as those which “contain neither over-nor underestimates so far as can be judged, and in which uncertainties are reduced as far as practicable</a:t>
            </a:r>
            <a:r>
              <a:rPr lang="en-GB" sz="2800" dirty="0" smtClean="0"/>
              <a:t>.”</a:t>
            </a:r>
          </a:p>
          <a:p>
            <a:pPr algn="just"/>
            <a:endParaRPr lang="en-GB" sz="2800" dirty="0" smtClean="0"/>
          </a:p>
          <a:p>
            <a:pPr algn="just"/>
            <a:r>
              <a:rPr lang="en-GB" sz="2800" dirty="0"/>
              <a:t>In </a:t>
            </a:r>
            <a:r>
              <a:rPr lang="en-GB" sz="2800" dirty="0" smtClean="0"/>
              <a:t>particular, </a:t>
            </a:r>
            <a:r>
              <a:rPr lang="en-GB" sz="2800" dirty="0"/>
              <a:t>information on uncertainty </a:t>
            </a:r>
            <a:r>
              <a:rPr lang="en-GB" sz="2800" dirty="0" smtClean="0"/>
              <a:t>can be </a:t>
            </a:r>
            <a:r>
              <a:rPr lang="en-GB" sz="2800" dirty="0"/>
              <a:t>used to develop </a:t>
            </a:r>
            <a:r>
              <a:rPr lang="en-GB" sz="2800" i="1" dirty="0"/>
              <a:t>conservative </a:t>
            </a:r>
            <a:r>
              <a:rPr lang="en-GB" sz="2800" dirty="0"/>
              <a:t>REDD+ estimates, to ensure that reductions in emissions or increases in removals are not overestimated.</a:t>
            </a:r>
          </a:p>
          <a:p>
            <a:pPr algn="just"/>
            <a:endParaRPr lang="en-GB" sz="2800" dirty="0"/>
          </a:p>
        </p:txBody>
      </p:sp>
      <p:sp>
        <p:nvSpPr>
          <p:cNvPr id="4" name="Subtitle 2"/>
          <p:cNvSpPr txBox="1">
            <a:spLocks/>
          </p:cNvSpPr>
          <p:nvPr/>
        </p:nvSpPr>
        <p:spPr>
          <a:xfrm>
            <a:off x="381000" y="6172200"/>
            <a:ext cx="838200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i="1" dirty="0">
                <a:solidFill>
                  <a:schemeClr val="tx1">
                    <a:lumMod val="75000"/>
                    <a:lumOff val="25000"/>
                  </a:schemeClr>
                </a:solidFill>
              </a:rPr>
              <a:t>Source: </a:t>
            </a:r>
            <a:r>
              <a:rPr lang="en-GB" i="1" dirty="0">
                <a:solidFill>
                  <a:schemeClr val="tx1">
                    <a:lumMod val="75000"/>
                    <a:lumOff val="25000"/>
                  </a:schemeClr>
                </a:solidFill>
              </a:rPr>
              <a:t>GOFC-GOLD / </a:t>
            </a:r>
            <a:r>
              <a:rPr lang="en-GB" i="1" dirty="0" smtClean="0">
                <a:solidFill>
                  <a:schemeClr val="tx1">
                    <a:lumMod val="75000"/>
                    <a:lumOff val="25000"/>
                  </a:schemeClr>
                </a:solidFill>
              </a:rPr>
              <a:t>WB </a:t>
            </a:r>
            <a:r>
              <a:rPr lang="en-GB" i="1" dirty="0">
                <a:solidFill>
                  <a:schemeClr val="tx1">
                    <a:lumMod val="75000"/>
                    <a:lumOff val="25000"/>
                  </a:schemeClr>
                </a:solidFill>
              </a:rPr>
              <a:t>FCPF training </a:t>
            </a:r>
            <a:r>
              <a:rPr lang="en-GB" i="1" dirty="0" smtClean="0">
                <a:solidFill>
                  <a:schemeClr val="tx1">
                    <a:lumMod val="75000"/>
                    <a:lumOff val="25000"/>
                  </a:schemeClr>
                </a:solidFill>
              </a:rPr>
              <a:t>materials for </a:t>
            </a:r>
            <a:r>
              <a:rPr lang="en-GB" i="1" dirty="0">
                <a:solidFill>
                  <a:schemeClr val="tx1">
                    <a:lumMod val="75000"/>
                    <a:lumOff val="25000"/>
                  </a:schemeClr>
                </a:solidFill>
              </a:rPr>
              <a:t>REDD+ monitoring and reporting</a:t>
            </a:r>
            <a:endParaRPr lang="en-US" i="1" dirty="0">
              <a:solidFill>
                <a:schemeClr val="tx1">
                  <a:lumMod val="75000"/>
                  <a:lumOff val="25000"/>
                </a:schemeClr>
              </a:solidFill>
            </a:endParaRPr>
          </a:p>
        </p:txBody>
      </p:sp>
    </p:spTree>
    <p:extLst>
      <p:ext uri="{BB962C8B-B14F-4D97-AF65-F5344CB8AC3E}">
        <p14:creationId xmlns:p14="http://schemas.microsoft.com/office/powerpoint/2010/main" val="8828622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5470E9-CD58-4B1E-AD27-812AEDC7ECFB}" type="slidenum">
              <a:rPr lang="en-US" smtClean="0"/>
              <a:pPr/>
              <a:t>20</a:t>
            </a:fld>
            <a:endParaRPr lang="en-US"/>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4021436243"/>
              </p:ext>
            </p:extLst>
          </p:nvPr>
        </p:nvGraphicFramePr>
        <p:xfrm>
          <a:off x="0" y="1447800"/>
          <a:ext cx="8229600" cy="4678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p:cNvSpPr txBox="1">
            <a:spLocks/>
          </p:cNvSpPr>
          <p:nvPr/>
        </p:nvSpPr>
        <p:spPr>
          <a:xfrm>
            <a:off x="0" y="304800"/>
            <a:ext cx="6934200" cy="96043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mtClean="0"/>
              <a:t>Steps of stratified area estimation</a:t>
            </a:r>
            <a:endParaRPr lang="en-US" dirty="0"/>
          </a:p>
        </p:txBody>
      </p:sp>
    </p:spTree>
    <p:extLst>
      <p:ext uri="{BB962C8B-B14F-4D97-AF65-F5344CB8AC3E}">
        <p14:creationId xmlns:p14="http://schemas.microsoft.com/office/powerpoint/2010/main" val="11851588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5470E9-CD58-4B1E-AD27-812AEDC7ECFB}" type="slidenum">
              <a:rPr lang="en-US" smtClean="0"/>
              <a:pPr/>
              <a:t>21</a:t>
            </a:fld>
            <a:endParaRPr lang="en-US"/>
          </a:p>
        </p:txBody>
      </p:sp>
      <p:sp>
        <p:nvSpPr>
          <p:cNvPr id="2" name="Title 1"/>
          <p:cNvSpPr>
            <a:spLocks noGrp="1"/>
          </p:cNvSpPr>
          <p:nvPr>
            <p:ph type="title" idx="4294967295"/>
          </p:nvPr>
        </p:nvSpPr>
        <p:spPr>
          <a:xfrm>
            <a:off x="0" y="304800"/>
            <a:ext cx="6934200" cy="960438"/>
          </a:xfrm>
        </p:spPr>
        <p:txBody>
          <a:bodyPr/>
          <a:lstStyle/>
          <a:p>
            <a:r>
              <a:rPr lang="en-US" dirty="0" smtClean="0"/>
              <a:t>Response design</a:t>
            </a:r>
            <a:endParaRPr lang="en-US" dirty="0"/>
          </a:p>
        </p:txBody>
      </p:sp>
      <p:sp>
        <p:nvSpPr>
          <p:cNvPr id="3" name="Content Placeholder 2"/>
          <p:cNvSpPr>
            <a:spLocks noGrp="1"/>
          </p:cNvSpPr>
          <p:nvPr>
            <p:ph idx="4294967295"/>
          </p:nvPr>
        </p:nvSpPr>
        <p:spPr>
          <a:xfrm>
            <a:off x="0" y="1447800"/>
            <a:ext cx="8229600" cy="4678363"/>
          </a:xfrm>
        </p:spPr>
        <p:txBody>
          <a:bodyPr>
            <a:normAutofit lnSpcReduction="10000"/>
          </a:bodyPr>
          <a:lstStyle/>
          <a:p>
            <a:r>
              <a:rPr lang="en-US" sz="2000" dirty="0" smtClean="0"/>
              <a:t>The reference data MUST be of higher quality </a:t>
            </a:r>
          </a:p>
          <a:p>
            <a:pPr lvl="1"/>
            <a:r>
              <a:rPr lang="en-US" sz="2000" dirty="0" smtClean="0"/>
              <a:t>Higher quality means higher spatial or radiometric resolution</a:t>
            </a:r>
          </a:p>
          <a:p>
            <a:pPr lvl="1"/>
            <a:r>
              <a:rPr lang="en-US" sz="2000" dirty="0" smtClean="0"/>
              <a:t>Or the process to create the reference classification is more accurate, i.e. using a human to classify Landsat imagery rather than an algorithm</a:t>
            </a:r>
          </a:p>
          <a:p>
            <a:pPr lvl="1"/>
            <a:r>
              <a:rPr lang="en-US" sz="2000" dirty="0" smtClean="0"/>
              <a:t>Should be from the same time period</a:t>
            </a:r>
          </a:p>
          <a:p>
            <a:r>
              <a:rPr lang="en-US" sz="2000" dirty="0" smtClean="0"/>
              <a:t>Spatial assessment unit: </a:t>
            </a:r>
          </a:p>
          <a:p>
            <a:pPr lvl="1"/>
            <a:r>
              <a:rPr lang="en-US" sz="2000" b="1" dirty="0" smtClean="0"/>
              <a:t>Points</a:t>
            </a:r>
          </a:p>
          <a:p>
            <a:pPr lvl="1"/>
            <a:r>
              <a:rPr lang="en-US" sz="2000" dirty="0" smtClean="0"/>
              <a:t>Pixel </a:t>
            </a:r>
          </a:p>
          <a:p>
            <a:pPr lvl="1"/>
            <a:r>
              <a:rPr lang="en-US" sz="2000" dirty="0" smtClean="0"/>
              <a:t>Polygon </a:t>
            </a:r>
          </a:p>
          <a:p>
            <a:pPr lvl="1"/>
            <a:r>
              <a:rPr lang="en-US" sz="2000" dirty="0" smtClean="0"/>
              <a:t>Pixel block (aggregated pixels)</a:t>
            </a:r>
          </a:p>
          <a:p>
            <a:r>
              <a:rPr lang="en-US" sz="2000" dirty="0" smtClean="0"/>
              <a:t>Sources of reference data</a:t>
            </a:r>
          </a:p>
          <a:p>
            <a:pPr lvl="1"/>
            <a:r>
              <a:rPr lang="en-US" sz="2000" dirty="0" smtClean="0"/>
              <a:t>Google earth</a:t>
            </a:r>
          </a:p>
          <a:p>
            <a:pPr lvl="1"/>
            <a:r>
              <a:rPr lang="en-US" sz="2000" dirty="0" smtClean="0"/>
              <a:t>National forest inventory</a:t>
            </a:r>
            <a:endParaRPr lang="en-US" sz="2000" dirty="0"/>
          </a:p>
        </p:txBody>
      </p:sp>
    </p:spTree>
    <p:extLst>
      <p:ext uri="{BB962C8B-B14F-4D97-AF65-F5344CB8AC3E}">
        <p14:creationId xmlns:p14="http://schemas.microsoft.com/office/powerpoint/2010/main" val="3305518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5470E9-CD58-4B1E-AD27-812AEDC7ECFB}" type="slidenum">
              <a:rPr lang="en-US" smtClean="0"/>
              <a:pPr/>
              <a:t>22</a:t>
            </a:fld>
            <a:endParaRPr lang="en-US"/>
          </a:p>
        </p:txBody>
      </p:sp>
      <p:sp>
        <p:nvSpPr>
          <p:cNvPr id="2" name="Title 1"/>
          <p:cNvSpPr>
            <a:spLocks noGrp="1"/>
          </p:cNvSpPr>
          <p:nvPr>
            <p:ph type="title" idx="4294967295"/>
          </p:nvPr>
        </p:nvSpPr>
        <p:spPr>
          <a:xfrm>
            <a:off x="0" y="304800"/>
            <a:ext cx="6934200" cy="960438"/>
          </a:xfrm>
        </p:spPr>
        <p:txBody>
          <a:bodyPr/>
          <a:lstStyle/>
          <a:p>
            <a:r>
              <a:rPr lang="en-US" dirty="0" smtClean="0"/>
              <a:t>Response design: Collect Earth</a:t>
            </a: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295400"/>
            <a:ext cx="4276767"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968" y="1355558"/>
            <a:ext cx="2447967" cy="1703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5245" y="2980858"/>
            <a:ext cx="4503738" cy="2989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447800"/>
            <a:ext cx="4114800" cy="2933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41" y="4475493"/>
            <a:ext cx="3591887" cy="231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643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5470E9-CD58-4B1E-AD27-812AEDC7ECFB}" type="slidenum">
              <a:rPr lang="en-US" smtClean="0"/>
              <a:pPr/>
              <a:t>23</a:t>
            </a:fld>
            <a:endParaRPr lang="en-US"/>
          </a:p>
        </p:txBody>
      </p:sp>
      <p:sp>
        <p:nvSpPr>
          <p:cNvPr id="2" name="Title 1"/>
          <p:cNvSpPr>
            <a:spLocks noGrp="1"/>
          </p:cNvSpPr>
          <p:nvPr>
            <p:ph type="title" idx="4294967295"/>
          </p:nvPr>
        </p:nvSpPr>
        <p:spPr>
          <a:xfrm>
            <a:off x="0" y="304800"/>
            <a:ext cx="6934200" cy="960438"/>
          </a:xfrm>
        </p:spPr>
        <p:txBody>
          <a:bodyPr>
            <a:normAutofit/>
          </a:bodyPr>
          <a:lstStyle/>
          <a:p>
            <a:r>
              <a:rPr lang="en-US" dirty="0" smtClean="0"/>
              <a:t>Response design: Other data sources</a:t>
            </a:r>
            <a:endParaRPr lang="en-US" dirty="0"/>
          </a:p>
        </p:txBody>
      </p:sp>
      <p:pic>
        <p:nvPicPr>
          <p:cNvPr id="2051" name="Picture 3" descr="C:\Users\dannunzio\Documents\countries\cambodia\illustrations\coverage_data_supplementar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371600"/>
            <a:ext cx="4572000" cy="29889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cambodia\aa_clips_time_series\pt_147_class_Forest Degrad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743200"/>
            <a:ext cx="6096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4495800"/>
            <a:ext cx="2686120" cy="1107996"/>
          </a:xfrm>
          <a:prstGeom prst="rect">
            <a:avLst/>
          </a:prstGeom>
          <a:noFill/>
        </p:spPr>
        <p:txBody>
          <a:bodyPr wrap="none" rtlCol="0">
            <a:spAutoFit/>
          </a:bodyPr>
          <a:lstStyle/>
          <a:p>
            <a:r>
              <a:rPr lang="en-US" sz="1600" dirty="0" smtClean="0"/>
              <a:t>All Landsat from 2006 to 2015</a:t>
            </a:r>
          </a:p>
          <a:p>
            <a:r>
              <a:rPr lang="en-US" sz="1600" dirty="0" smtClean="0"/>
              <a:t>SPOT from 2006 (brown)</a:t>
            </a:r>
          </a:p>
          <a:p>
            <a:r>
              <a:rPr lang="en-US" sz="1600" dirty="0" err="1" smtClean="0"/>
              <a:t>RapidEye</a:t>
            </a:r>
            <a:r>
              <a:rPr lang="en-US" sz="1600" dirty="0" smtClean="0"/>
              <a:t> from 2014 (blue)</a:t>
            </a:r>
          </a:p>
          <a:p>
            <a:r>
              <a:rPr lang="en-US" sz="1600" dirty="0" smtClean="0"/>
              <a:t>Sentinel 2 from 2016 (hashed)</a:t>
            </a:r>
            <a:endParaRPr lang="en-US" sz="1600" dirty="0"/>
          </a:p>
        </p:txBody>
      </p:sp>
    </p:spTree>
    <p:extLst>
      <p:ext uri="{BB962C8B-B14F-4D97-AF65-F5344CB8AC3E}">
        <p14:creationId xmlns:p14="http://schemas.microsoft.com/office/powerpoint/2010/main" val="2674991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5470E9-CD58-4B1E-AD27-812AEDC7ECFB}" type="slidenum">
              <a:rPr lang="en-US" smtClean="0"/>
              <a:pPr/>
              <a:t>24</a:t>
            </a:fld>
            <a:endParaRPr lang="en-US"/>
          </a:p>
        </p:txBody>
      </p:sp>
      <p:sp>
        <p:nvSpPr>
          <p:cNvPr id="2" name="Title 1"/>
          <p:cNvSpPr>
            <a:spLocks noGrp="1"/>
          </p:cNvSpPr>
          <p:nvPr>
            <p:ph type="title" idx="4294967295"/>
          </p:nvPr>
        </p:nvSpPr>
        <p:spPr>
          <a:xfrm>
            <a:off x="0" y="304800"/>
            <a:ext cx="6934200" cy="960438"/>
          </a:xfrm>
        </p:spPr>
        <p:txBody>
          <a:bodyPr/>
          <a:lstStyle/>
          <a:p>
            <a:r>
              <a:rPr lang="en-US" dirty="0" smtClean="0"/>
              <a:t>Response design wrap up</a:t>
            </a:r>
            <a:endParaRPr lang="en-US" dirty="0"/>
          </a:p>
        </p:txBody>
      </p:sp>
      <p:sp>
        <p:nvSpPr>
          <p:cNvPr id="5" name="Content Placeholder 2"/>
          <p:cNvSpPr txBox="1">
            <a:spLocks/>
          </p:cNvSpPr>
          <p:nvPr/>
        </p:nvSpPr>
        <p:spPr>
          <a:xfrm>
            <a:off x="533400" y="2215733"/>
            <a:ext cx="8229600" cy="20514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smtClean="0"/>
              <a:t>Need to have clear understanding of the map classes</a:t>
            </a:r>
          </a:p>
          <a:p>
            <a:r>
              <a:rPr lang="en-US" sz="2400" smtClean="0"/>
              <a:t>Need higher quality data</a:t>
            </a:r>
          </a:p>
          <a:p>
            <a:r>
              <a:rPr lang="en-US" sz="2400" smtClean="0"/>
              <a:t>Reference labeling protocol</a:t>
            </a:r>
          </a:p>
          <a:p>
            <a:pPr lvl="1"/>
            <a:r>
              <a:rPr lang="en-US" sz="2400" smtClean="0"/>
              <a:t>Establish rules for heterogeneous assessment units</a:t>
            </a:r>
            <a:endParaRPr lang="en-US" sz="2400" dirty="0" smtClean="0"/>
          </a:p>
        </p:txBody>
      </p:sp>
    </p:spTree>
    <p:extLst>
      <p:ext uri="{BB962C8B-B14F-4D97-AF65-F5344CB8AC3E}">
        <p14:creationId xmlns:p14="http://schemas.microsoft.com/office/powerpoint/2010/main" val="27288515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5470E9-CD58-4B1E-AD27-812AEDC7ECFB}" type="slidenum">
              <a:rPr lang="en-US" smtClean="0"/>
              <a:pPr/>
              <a:t>25</a:t>
            </a:fld>
            <a:endParaRPr lang="en-US"/>
          </a:p>
        </p:txBody>
      </p:sp>
      <p:sp>
        <p:nvSpPr>
          <p:cNvPr id="2" name="Title 1"/>
          <p:cNvSpPr>
            <a:spLocks noGrp="1"/>
          </p:cNvSpPr>
          <p:nvPr>
            <p:ph type="title" idx="4294967295"/>
          </p:nvPr>
        </p:nvSpPr>
        <p:spPr>
          <a:xfrm>
            <a:off x="0" y="304800"/>
            <a:ext cx="6934200" cy="960438"/>
          </a:xfrm>
        </p:spPr>
        <p:txBody>
          <a:bodyPr/>
          <a:lstStyle/>
          <a:p>
            <a:r>
              <a:rPr lang="en-US" dirty="0" smtClean="0"/>
              <a:t>Steps of Accuracy Assessment</a:t>
            </a:r>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516931502"/>
              </p:ext>
            </p:extLst>
          </p:nvPr>
        </p:nvGraphicFramePr>
        <p:xfrm>
          <a:off x="0" y="1447800"/>
          <a:ext cx="8229600" cy="4678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20664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5470E9-CD58-4B1E-AD27-812AEDC7ECFB}" type="slidenum">
              <a:rPr lang="en-US" smtClean="0"/>
              <a:pPr/>
              <a:t>26</a:t>
            </a:fld>
            <a:endParaRPr lang="en-US"/>
          </a:p>
        </p:txBody>
      </p:sp>
      <p:sp>
        <p:nvSpPr>
          <p:cNvPr id="2" name="Title 1"/>
          <p:cNvSpPr>
            <a:spLocks noGrp="1"/>
          </p:cNvSpPr>
          <p:nvPr>
            <p:ph type="title" idx="4294967295"/>
          </p:nvPr>
        </p:nvSpPr>
        <p:spPr>
          <a:xfrm>
            <a:off x="0" y="304800"/>
            <a:ext cx="6934200" cy="960438"/>
          </a:xfrm>
        </p:spPr>
        <p:txBody>
          <a:bodyPr>
            <a:normAutofit/>
          </a:bodyPr>
          <a:lstStyle/>
          <a:p>
            <a:r>
              <a:rPr lang="en-US" dirty="0" smtClean="0"/>
              <a:t>Analysis – Calculate accuracy statistics</a:t>
            </a:r>
            <a:endParaRPr lang="en-US" dirty="0"/>
          </a:p>
        </p:txBody>
      </p:sp>
      <p:sp>
        <p:nvSpPr>
          <p:cNvPr id="3" name="Content Placeholder 2"/>
          <p:cNvSpPr>
            <a:spLocks noGrp="1"/>
          </p:cNvSpPr>
          <p:nvPr>
            <p:ph idx="4294967295"/>
          </p:nvPr>
        </p:nvSpPr>
        <p:spPr>
          <a:xfrm>
            <a:off x="0" y="1447800"/>
            <a:ext cx="8229600" cy="4678363"/>
          </a:xfrm>
        </p:spPr>
        <p:txBody>
          <a:bodyPr>
            <a:normAutofit/>
          </a:bodyPr>
          <a:lstStyle/>
          <a:p>
            <a:r>
              <a:rPr lang="en-US" sz="2800" dirty="0" smtClean="0"/>
              <a:t>Based on the proportional error matrix</a:t>
            </a:r>
          </a:p>
          <a:p>
            <a:r>
              <a:rPr lang="en-US" sz="2800" dirty="0" smtClean="0"/>
              <a:t>Entire map</a:t>
            </a:r>
          </a:p>
          <a:p>
            <a:pPr lvl="1"/>
            <a:r>
              <a:rPr lang="en-US" sz="2800" dirty="0" smtClean="0"/>
              <a:t>Overall accuracy with confidence interval</a:t>
            </a:r>
          </a:p>
          <a:p>
            <a:r>
              <a:rPr lang="en-US" sz="2800" dirty="0" smtClean="0"/>
              <a:t>Per strata</a:t>
            </a:r>
          </a:p>
          <a:p>
            <a:pPr lvl="1"/>
            <a:r>
              <a:rPr lang="en-US" sz="2800" dirty="0" smtClean="0"/>
              <a:t>User’s accuracy</a:t>
            </a:r>
            <a:r>
              <a:rPr lang="en-US" sz="2800" dirty="0"/>
              <a:t> with confidence </a:t>
            </a:r>
            <a:r>
              <a:rPr lang="en-US" sz="2800" dirty="0" smtClean="0"/>
              <a:t>interval</a:t>
            </a:r>
          </a:p>
          <a:p>
            <a:pPr lvl="1"/>
            <a:r>
              <a:rPr lang="en-US" sz="2800" dirty="0" smtClean="0"/>
              <a:t>Producer’s accuracy with confidence interval</a:t>
            </a:r>
            <a:endParaRPr lang="en-US" sz="2800" dirty="0"/>
          </a:p>
        </p:txBody>
      </p:sp>
    </p:spTree>
    <p:extLst>
      <p:ext uri="{BB962C8B-B14F-4D97-AF65-F5344CB8AC3E}">
        <p14:creationId xmlns:p14="http://schemas.microsoft.com/office/powerpoint/2010/main" val="4236940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6934200" cy="960438"/>
          </a:xfrm>
        </p:spPr>
        <p:txBody>
          <a:bodyPr/>
          <a:lstStyle/>
          <a:p>
            <a:r>
              <a:rPr lang="en-US" dirty="0" smtClean="0"/>
              <a:t>Take home messages </a:t>
            </a:r>
            <a:endParaRPr lang="en-US" dirty="0"/>
          </a:p>
        </p:txBody>
      </p:sp>
      <p:sp>
        <p:nvSpPr>
          <p:cNvPr id="3" name="Content Placeholder 2"/>
          <p:cNvSpPr>
            <a:spLocks noGrp="1"/>
          </p:cNvSpPr>
          <p:nvPr>
            <p:ph idx="4294967295"/>
          </p:nvPr>
        </p:nvSpPr>
        <p:spPr>
          <a:xfrm>
            <a:off x="0" y="1447800"/>
            <a:ext cx="8229600" cy="4678363"/>
          </a:xfrm>
        </p:spPr>
        <p:txBody>
          <a:bodyPr>
            <a:normAutofit/>
          </a:bodyPr>
          <a:lstStyle/>
          <a:p>
            <a:r>
              <a:rPr lang="en-US" sz="2800" dirty="0" smtClean="0"/>
              <a:t>Need to assess accuracy of spatial data</a:t>
            </a:r>
          </a:p>
          <a:p>
            <a:pPr lvl="1"/>
            <a:r>
              <a:rPr lang="en-US" sz="2800" dirty="0" smtClean="0"/>
              <a:t>Maps are not perfect</a:t>
            </a:r>
          </a:p>
          <a:p>
            <a:pPr lvl="1"/>
            <a:r>
              <a:rPr lang="en-US" sz="2800" dirty="0"/>
              <a:t>Extracting statistics from </a:t>
            </a:r>
            <a:r>
              <a:rPr lang="en-US" sz="2800" dirty="0" smtClean="0"/>
              <a:t>maps</a:t>
            </a:r>
          </a:p>
          <a:p>
            <a:pPr lvl="1"/>
            <a:r>
              <a:rPr lang="en-US" sz="2800" dirty="0" smtClean="0"/>
              <a:t>Goal: Get adjusted area estimates of land cover classes</a:t>
            </a:r>
          </a:p>
          <a:p>
            <a:r>
              <a:rPr lang="en-US" sz="2800" dirty="0"/>
              <a:t>Clear guidance available</a:t>
            </a:r>
          </a:p>
          <a:p>
            <a:pPr lvl="1"/>
            <a:r>
              <a:rPr lang="en-US" sz="2800" dirty="0" smtClean="0"/>
              <a:t>“Easy” </a:t>
            </a:r>
            <a:r>
              <a:rPr lang="en-US" sz="2800" dirty="0"/>
              <a:t>to implement</a:t>
            </a:r>
          </a:p>
          <a:p>
            <a:pPr lvl="1"/>
            <a:r>
              <a:rPr lang="en-US" sz="2800" dirty="0"/>
              <a:t>Cost and time </a:t>
            </a:r>
            <a:r>
              <a:rPr lang="en-US" sz="2800" dirty="0" smtClean="0"/>
              <a:t>efficient</a:t>
            </a:r>
          </a:p>
          <a:p>
            <a:endParaRPr lang="en-US" dirty="0"/>
          </a:p>
        </p:txBody>
      </p:sp>
    </p:spTree>
    <p:extLst>
      <p:ext uri="{BB962C8B-B14F-4D97-AF65-F5344CB8AC3E}">
        <p14:creationId xmlns:p14="http://schemas.microsoft.com/office/powerpoint/2010/main" val="17553883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5470E9-CD58-4B1E-AD27-812AEDC7ECFB}" type="slidenum">
              <a:rPr lang="en-US" smtClean="0"/>
              <a:pPr/>
              <a:t>28</a:t>
            </a:fld>
            <a:endParaRPr lang="en-US"/>
          </a:p>
        </p:txBody>
      </p:sp>
      <p:sp>
        <p:nvSpPr>
          <p:cNvPr id="3" name="Title 1"/>
          <p:cNvSpPr txBox="1">
            <a:spLocks/>
          </p:cNvSpPr>
          <p:nvPr/>
        </p:nvSpPr>
        <p:spPr>
          <a:xfrm>
            <a:off x="0" y="304800"/>
            <a:ext cx="6934200" cy="960438"/>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dirty="0" smtClean="0"/>
              <a:t>The tools: free and open-source solutions</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4572000" y="2879136"/>
            <a:ext cx="837822" cy="925794"/>
          </a:xfrm>
          <a:prstGeom prst="rect">
            <a:avLst/>
          </a:prstGeom>
          <a:noFill/>
          <a:ln w="9525">
            <a:noFill/>
            <a:round/>
            <a:headEnd/>
            <a:tailEnd/>
          </a:ln>
          <a:effectLst/>
        </p:spPr>
      </p:pic>
      <p:sp>
        <p:nvSpPr>
          <p:cNvPr id="6" name="Rectangle 5"/>
          <p:cNvSpPr/>
          <p:nvPr/>
        </p:nvSpPr>
        <p:spPr>
          <a:xfrm>
            <a:off x="5410200" y="2373868"/>
            <a:ext cx="1960473" cy="369332"/>
          </a:xfrm>
          <a:prstGeom prst="rect">
            <a:avLst/>
          </a:prstGeom>
        </p:spPr>
        <p:txBody>
          <a:bodyPr wrap="none">
            <a:spAutoFit/>
          </a:bodyPr>
          <a:lstStyle/>
          <a:p>
            <a:r>
              <a:rPr lang="en-US" dirty="0" smtClean="0">
                <a:hlinkClick r:id="rId3"/>
              </a:rPr>
              <a:t>www.r-project.org</a:t>
            </a:r>
            <a:r>
              <a:rPr lang="en-US" dirty="0" smtClean="0">
                <a:hlinkClick r:id="rId4"/>
              </a:rPr>
              <a:t> </a:t>
            </a:r>
            <a:endParaRPr lang="fr-FR" dirty="0" smtClean="0">
              <a:hlinkClick r:id="rId4"/>
            </a:endParaRPr>
          </a:p>
        </p:txBody>
      </p:sp>
      <p:sp>
        <p:nvSpPr>
          <p:cNvPr id="7" name="Rectangle 6"/>
          <p:cNvSpPr/>
          <p:nvPr/>
        </p:nvSpPr>
        <p:spPr>
          <a:xfrm>
            <a:off x="4572000" y="3821668"/>
            <a:ext cx="1537922" cy="369332"/>
          </a:xfrm>
          <a:prstGeom prst="rect">
            <a:avLst/>
          </a:prstGeom>
        </p:spPr>
        <p:txBody>
          <a:bodyPr wrap="none">
            <a:spAutoFit/>
          </a:bodyPr>
          <a:lstStyle/>
          <a:p>
            <a:r>
              <a:rPr lang="en-US" dirty="0" smtClean="0">
                <a:hlinkClick r:id="rId5"/>
              </a:rPr>
              <a:t>www.gdal.org </a:t>
            </a:r>
            <a:endParaRPr lang="fr-FR" dirty="0" smtClean="0">
              <a:hlinkClick r:id="rId4"/>
            </a:endParaRPr>
          </a:p>
        </p:txBody>
      </p:sp>
      <p:sp>
        <p:nvSpPr>
          <p:cNvPr id="8" name="TextBox 7"/>
          <p:cNvSpPr txBox="1"/>
          <p:nvPr/>
        </p:nvSpPr>
        <p:spPr>
          <a:xfrm>
            <a:off x="304800" y="2606479"/>
            <a:ext cx="3465436" cy="584775"/>
          </a:xfrm>
          <a:prstGeom prst="rect">
            <a:avLst/>
          </a:prstGeom>
          <a:noFill/>
        </p:spPr>
        <p:txBody>
          <a:bodyPr wrap="none" rtlCol="0">
            <a:spAutoFit/>
          </a:bodyPr>
          <a:lstStyle/>
          <a:p>
            <a:r>
              <a:rPr lang="en-US" sz="3200" dirty="0" smtClean="0"/>
              <a:t>Design and Analysis</a:t>
            </a:r>
            <a:endParaRPr lang="en-US" sz="3200" dirty="0"/>
          </a:p>
        </p:txBody>
      </p:sp>
      <p:sp>
        <p:nvSpPr>
          <p:cNvPr id="9" name="TextBox 8"/>
          <p:cNvSpPr txBox="1"/>
          <p:nvPr/>
        </p:nvSpPr>
        <p:spPr>
          <a:xfrm>
            <a:off x="429126" y="4953000"/>
            <a:ext cx="1777218" cy="584775"/>
          </a:xfrm>
          <a:prstGeom prst="rect">
            <a:avLst/>
          </a:prstGeom>
          <a:noFill/>
        </p:spPr>
        <p:txBody>
          <a:bodyPr wrap="none" rtlCol="0">
            <a:spAutoFit/>
          </a:bodyPr>
          <a:lstStyle/>
          <a:p>
            <a:r>
              <a:rPr lang="en-US" sz="3200" dirty="0" smtClean="0"/>
              <a:t>Response</a:t>
            </a:r>
            <a:endParaRPr lang="en-US" sz="3200" dirty="0"/>
          </a:p>
        </p:txBody>
      </p:sp>
      <p:sp>
        <p:nvSpPr>
          <p:cNvPr id="10" name="AutoShape 2" descr="R logo"/>
          <p:cNvSpPr>
            <a:spLocks noChangeAspect="1" noChangeArrowheads="1"/>
          </p:cNvSpPr>
          <p:nvPr/>
        </p:nvSpPr>
        <p:spPr bwMode="auto">
          <a:xfrm>
            <a:off x="155575" y="-601663"/>
            <a:ext cx="1266825" cy="12668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R logo"/>
          <p:cNvSpPr>
            <a:spLocks noChangeAspect="1" noChangeArrowheads="1"/>
          </p:cNvSpPr>
          <p:nvPr/>
        </p:nvSpPr>
        <p:spPr bwMode="auto">
          <a:xfrm>
            <a:off x="307975" y="-449263"/>
            <a:ext cx="1266825" cy="12668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1493682"/>
            <a:ext cx="976123" cy="853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4859850"/>
            <a:ext cx="2935095" cy="823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descr="RStudi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0382" y="3191254"/>
            <a:ext cx="1190625" cy="4191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705600" y="3810000"/>
            <a:ext cx="2424831" cy="369332"/>
          </a:xfrm>
          <a:prstGeom prst="rect">
            <a:avLst/>
          </a:prstGeom>
        </p:spPr>
        <p:txBody>
          <a:bodyPr wrap="none">
            <a:spAutoFit/>
          </a:bodyPr>
          <a:lstStyle/>
          <a:p>
            <a:r>
              <a:rPr lang="en-US" dirty="0" smtClean="0">
                <a:hlinkClick r:id="rId9"/>
              </a:rPr>
              <a:t>www.shiny.rstudio.com</a:t>
            </a:r>
            <a:r>
              <a:rPr lang="en-US" dirty="0" smtClean="0"/>
              <a:t> </a:t>
            </a:r>
            <a:endParaRPr lang="en-US" dirty="0"/>
          </a:p>
        </p:txBody>
      </p:sp>
      <p:sp>
        <p:nvSpPr>
          <p:cNvPr id="13" name="Rectangle 12"/>
          <p:cNvSpPr/>
          <p:nvPr/>
        </p:nvSpPr>
        <p:spPr>
          <a:xfrm>
            <a:off x="5239447" y="5683842"/>
            <a:ext cx="2057400" cy="369332"/>
          </a:xfrm>
          <a:prstGeom prst="rect">
            <a:avLst/>
          </a:prstGeom>
        </p:spPr>
        <p:txBody>
          <a:bodyPr wrap="square">
            <a:spAutoFit/>
          </a:bodyPr>
          <a:lstStyle/>
          <a:p>
            <a:r>
              <a:rPr lang="en-US" dirty="0" smtClean="0">
                <a:hlinkClick r:id="rId10"/>
              </a:rPr>
              <a:t>www.openforis.org</a:t>
            </a:r>
            <a:endParaRPr lang="en-US" dirty="0"/>
          </a:p>
        </p:txBody>
      </p:sp>
      <p:sp>
        <p:nvSpPr>
          <p:cNvPr id="5" name="TextBox 4"/>
          <p:cNvSpPr txBox="1"/>
          <p:nvPr/>
        </p:nvSpPr>
        <p:spPr>
          <a:xfrm>
            <a:off x="463285" y="1493682"/>
            <a:ext cx="2749279" cy="584775"/>
          </a:xfrm>
          <a:prstGeom prst="rect">
            <a:avLst/>
          </a:prstGeom>
          <a:noFill/>
        </p:spPr>
        <p:txBody>
          <a:bodyPr wrap="none" rtlCol="0">
            <a:spAutoFit/>
          </a:bodyPr>
          <a:lstStyle/>
          <a:p>
            <a:r>
              <a:rPr lang="en-US" sz="3200" dirty="0" smtClean="0">
                <a:hlinkClick r:id="rId11"/>
              </a:rPr>
              <a:t>https://sepal.io</a:t>
            </a:r>
            <a:endParaRPr lang="en-US" sz="3200" dirty="0" smtClean="0"/>
          </a:p>
        </p:txBody>
      </p:sp>
    </p:spTree>
    <p:extLst>
      <p:ext uri="{BB962C8B-B14F-4D97-AF65-F5344CB8AC3E}">
        <p14:creationId xmlns:p14="http://schemas.microsoft.com/office/powerpoint/2010/main" val="3665600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2819400"/>
            <a:ext cx="8229600" cy="609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3600" b="1" dirty="0" smtClean="0"/>
              <a:t>Thank you!</a:t>
            </a:r>
          </a:p>
          <a:p>
            <a:pPr algn="ctr"/>
            <a:endParaRPr lang="en-US" sz="3600" b="1" dirty="0"/>
          </a:p>
          <a:p>
            <a:pPr algn="ctr"/>
            <a:r>
              <a:rPr lang="en-US" sz="3600" b="1" dirty="0" smtClean="0"/>
              <a:t>Questions?</a:t>
            </a:r>
            <a:endParaRPr lang="en-US" sz="3600" b="1" dirty="0"/>
          </a:p>
        </p:txBody>
      </p:sp>
    </p:spTree>
    <p:extLst>
      <p:ext uri="{BB962C8B-B14F-4D97-AF65-F5344CB8AC3E}">
        <p14:creationId xmlns:p14="http://schemas.microsoft.com/office/powerpoint/2010/main" val="32469149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72400" cy="960438"/>
          </a:xfrm>
        </p:spPr>
        <p:txBody>
          <a:bodyPr>
            <a:normAutofit/>
          </a:bodyPr>
          <a:lstStyle/>
          <a:p>
            <a:r>
              <a:rPr lang="en-GB" sz="4000" dirty="0"/>
              <a:t>Uncertainties in area changes</a:t>
            </a:r>
            <a:endParaRPr lang="en-US" sz="4000" dirty="0"/>
          </a:p>
        </p:txBody>
      </p:sp>
      <p:sp>
        <p:nvSpPr>
          <p:cNvPr id="3" name="Content Placeholder 2"/>
          <p:cNvSpPr>
            <a:spLocks noGrp="1"/>
          </p:cNvSpPr>
          <p:nvPr>
            <p:ph idx="1"/>
          </p:nvPr>
        </p:nvSpPr>
        <p:spPr>
          <a:xfrm>
            <a:off x="0" y="1066800"/>
            <a:ext cx="9144000" cy="5334000"/>
          </a:xfrm>
        </p:spPr>
        <p:txBody>
          <a:bodyPr>
            <a:noAutofit/>
          </a:bodyPr>
          <a:lstStyle/>
          <a:p>
            <a:endParaRPr lang="en-GB" sz="2800" dirty="0"/>
          </a:p>
          <a:p>
            <a:r>
              <a:rPr lang="en-GB" sz="2800" dirty="0" smtClean="0"/>
              <a:t>In </a:t>
            </a:r>
            <a:r>
              <a:rPr lang="en-GB" sz="2800" dirty="0"/>
              <a:t>REDD+ context, </a:t>
            </a:r>
            <a:r>
              <a:rPr lang="en-GB" sz="2800" dirty="0" smtClean="0"/>
              <a:t>a Tier 3 </a:t>
            </a:r>
            <a:r>
              <a:rPr lang="en-GB" sz="2800" dirty="0"/>
              <a:t>estimate of area and/or area change typically results from analysis of a </a:t>
            </a:r>
            <a:r>
              <a:rPr lang="en-GB" sz="2800" dirty="0" smtClean="0"/>
              <a:t>RS product</a:t>
            </a:r>
          </a:p>
          <a:p>
            <a:endParaRPr lang="en-GB" sz="2800" dirty="0"/>
          </a:p>
          <a:p>
            <a:r>
              <a:rPr lang="en-GB" sz="2800" dirty="0" smtClean="0"/>
              <a:t>Maps only are </a:t>
            </a:r>
            <a:r>
              <a:rPr lang="en-GB" sz="2800" dirty="0"/>
              <a:t>subject to classification errors that induce bias into </a:t>
            </a:r>
            <a:r>
              <a:rPr lang="en-GB" sz="2800" dirty="0" smtClean="0"/>
              <a:t>estimations</a:t>
            </a:r>
            <a:r>
              <a:rPr lang="en-GB" sz="2800" dirty="0"/>
              <a:t> </a:t>
            </a:r>
            <a:r>
              <a:rPr lang="en-GB" sz="2800" dirty="0" smtClean="0"/>
              <a:t>and sampling only usually miss classes of interest</a:t>
            </a:r>
          </a:p>
          <a:p>
            <a:endParaRPr lang="en-GB" sz="2800" dirty="0"/>
          </a:p>
          <a:p>
            <a:r>
              <a:rPr lang="en-GB" sz="2800" dirty="0" smtClean="0"/>
              <a:t>A </a:t>
            </a:r>
            <a:r>
              <a:rPr lang="en-GB" sz="2800" dirty="0"/>
              <a:t>suitable approach is to </a:t>
            </a:r>
            <a:r>
              <a:rPr lang="en-GB" sz="2800" b="1" dirty="0" smtClean="0"/>
              <a:t>use the map  as a stratification device </a:t>
            </a:r>
            <a:r>
              <a:rPr lang="en-GB" sz="2800" dirty="0" smtClean="0"/>
              <a:t>and collect reference data from points to produce area </a:t>
            </a:r>
            <a:r>
              <a:rPr lang="en-GB" sz="2800" dirty="0"/>
              <a:t>estimates.</a:t>
            </a:r>
          </a:p>
          <a:p>
            <a:pPr marL="0" indent="0">
              <a:buNone/>
            </a:pPr>
            <a:endParaRPr lang="en-GB" sz="2500" b="1" dirty="0"/>
          </a:p>
        </p:txBody>
      </p:sp>
    </p:spTree>
    <p:extLst>
      <p:ext uri="{BB962C8B-B14F-4D97-AF65-F5344CB8AC3E}">
        <p14:creationId xmlns:p14="http://schemas.microsoft.com/office/powerpoint/2010/main" val="19943229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5470E9-CD58-4B1E-AD27-812AEDC7ECFB}" type="slidenum">
              <a:rPr lang="en-US" smtClean="0"/>
              <a:pPr/>
              <a:t>4</a:t>
            </a:fld>
            <a:endParaRPr lang="en-US"/>
          </a:p>
        </p:txBody>
      </p:sp>
      <p:sp>
        <p:nvSpPr>
          <p:cNvPr id="6" name="Title 1"/>
          <p:cNvSpPr txBox="1">
            <a:spLocks/>
          </p:cNvSpPr>
          <p:nvPr/>
        </p:nvSpPr>
        <p:spPr>
          <a:xfrm>
            <a:off x="381000" y="304800"/>
            <a:ext cx="7772400" cy="960438"/>
          </a:xfrm>
          <a:prstGeom prst="rect">
            <a:avLst/>
          </a:prstGeom>
        </p:spPr>
        <p:txBody>
          <a:bodyPr>
            <a:norm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GB" sz="4000" dirty="0" smtClean="0"/>
              <a:t>FREL submissions</a:t>
            </a:r>
            <a:endParaRPr lang="en-US" sz="4000" dirty="0"/>
          </a:p>
        </p:txBody>
      </p:sp>
      <p:pic>
        <p:nvPicPr>
          <p:cNvPr id="10" name="Picture 9"/>
          <p:cNvPicPr>
            <a:picLocks noChangeAspect="1"/>
          </p:cNvPicPr>
          <p:nvPr/>
        </p:nvPicPr>
        <p:blipFill>
          <a:blip r:embed="rId2"/>
          <a:stretch>
            <a:fillRect/>
          </a:stretch>
        </p:blipFill>
        <p:spPr>
          <a:xfrm>
            <a:off x="170997" y="1371599"/>
            <a:ext cx="8756559" cy="5349875"/>
          </a:xfrm>
          <a:prstGeom prst="rect">
            <a:avLst/>
          </a:prstGeom>
        </p:spPr>
      </p:pic>
    </p:spTree>
    <p:extLst>
      <p:ext uri="{BB962C8B-B14F-4D97-AF65-F5344CB8AC3E}">
        <p14:creationId xmlns:p14="http://schemas.microsoft.com/office/powerpoint/2010/main" val="10483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Objectives</a:t>
            </a:r>
            <a:endParaRPr lang="en-US" sz="4000" dirty="0"/>
          </a:p>
        </p:txBody>
      </p:sp>
      <p:sp>
        <p:nvSpPr>
          <p:cNvPr id="3" name="Content Placeholder 2"/>
          <p:cNvSpPr>
            <a:spLocks noGrp="1"/>
          </p:cNvSpPr>
          <p:nvPr>
            <p:ph idx="1"/>
          </p:nvPr>
        </p:nvSpPr>
        <p:spPr>
          <a:xfrm>
            <a:off x="381000" y="2133600"/>
            <a:ext cx="8610600" cy="3276600"/>
          </a:xfrm>
        </p:spPr>
        <p:txBody>
          <a:bodyPr>
            <a:normAutofit/>
          </a:bodyPr>
          <a:lstStyle/>
          <a:p>
            <a:r>
              <a:rPr lang="en-US" sz="2800" dirty="0" smtClean="0"/>
              <a:t>Understand  how maps are used as stratification for area estimation</a:t>
            </a:r>
          </a:p>
          <a:p>
            <a:r>
              <a:rPr lang="en-US" sz="2800" dirty="0" smtClean="0"/>
              <a:t>Design a SAE system (sampling + reference collection)</a:t>
            </a:r>
          </a:p>
          <a:p>
            <a:r>
              <a:rPr lang="en-US" sz="2800" dirty="0" smtClean="0"/>
              <a:t>Create AA outputs (confusion matrix, adjusted estimates) and compare with other area estimations</a:t>
            </a:r>
          </a:p>
        </p:txBody>
      </p:sp>
    </p:spTree>
    <p:extLst>
      <p:ext uri="{BB962C8B-B14F-4D97-AF65-F5344CB8AC3E}">
        <p14:creationId xmlns:p14="http://schemas.microsoft.com/office/powerpoint/2010/main" val="197571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20566"/>
            <a:ext cx="6934200" cy="960438"/>
          </a:xfrm>
        </p:spPr>
        <p:txBody>
          <a:bodyPr/>
          <a:lstStyle/>
          <a:p>
            <a:r>
              <a:rPr lang="en-US" dirty="0" smtClean="0"/>
              <a:t>Work plan</a:t>
            </a:r>
            <a:endParaRPr lang="en-US" dirty="0"/>
          </a:p>
        </p:txBody>
      </p:sp>
      <p:sp>
        <p:nvSpPr>
          <p:cNvPr id="3" name="Rectangle 2"/>
          <p:cNvSpPr/>
          <p:nvPr/>
        </p:nvSpPr>
        <p:spPr>
          <a:xfrm>
            <a:off x="304800" y="1447800"/>
            <a:ext cx="8229600" cy="5324535"/>
          </a:xfrm>
          <a:prstGeom prst="rect">
            <a:avLst/>
          </a:prstGeom>
        </p:spPr>
        <p:txBody>
          <a:bodyPr wrap="square">
            <a:spAutoFit/>
          </a:bodyPr>
          <a:lstStyle/>
          <a:p>
            <a:pPr fontAlgn="ctr">
              <a:spcAft>
                <a:spcPts val="800"/>
              </a:spcAft>
            </a:pPr>
            <a:r>
              <a:rPr lang="en-GB" sz="2000" dirty="0">
                <a:ea typeface="Cambria" panose="02040503050406030204" pitchFamily="18" charset="0"/>
                <a:cs typeface="Times New Roman" panose="02020603050405020304" pitchFamily="18" charset="0"/>
              </a:rPr>
              <a:t>Day 1	</a:t>
            </a:r>
            <a:r>
              <a:rPr lang="en-US" sz="2000" dirty="0">
                <a:ea typeface="Cambria" panose="02040503050406030204" pitchFamily="18" charset="0"/>
                <a:cs typeface="Times New Roman" panose="02020603050405020304" pitchFamily="18" charset="0"/>
              </a:rPr>
              <a:t>Refresh on stratified sampling area estimation</a:t>
            </a:r>
          </a:p>
          <a:p>
            <a:pPr marR="0" lvl="1" fontAlgn="ctr">
              <a:spcBef>
                <a:spcPts val="0"/>
              </a:spcBef>
              <a:spcAft>
                <a:spcPts val="0"/>
              </a:spcAft>
            </a:pPr>
            <a:r>
              <a:rPr lang="en-US" sz="2000" dirty="0" smtClean="0">
                <a:ea typeface="Cambria" panose="02040503050406030204" pitchFamily="18" charset="0"/>
                <a:cs typeface="Times New Roman" panose="02020603050405020304" pitchFamily="18" charset="0"/>
              </a:rPr>
              <a:t>Discussion FAO/WB/Donors on </a:t>
            </a:r>
            <a:r>
              <a:rPr lang="en-US" sz="2000" dirty="0">
                <a:ea typeface="Cambria" panose="02040503050406030204" pitchFamily="18" charset="0"/>
                <a:cs typeface="Times New Roman" panose="02020603050405020304" pitchFamily="18" charset="0"/>
              </a:rPr>
              <a:t>area estimation using maps</a:t>
            </a:r>
          </a:p>
          <a:p>
            <a:pPr marR="0" lvl="1" fontAlgn="ctr">
              <a:spcBef>
                <a:spcPts val="0"/>
              </a:spcBef>
              <a:spcAft>
                <a:spcPts val="0"/>
              </a:spcAft>
            </a:pPr>
            <a:r>
              <a:rPr lang="en-US" sz="2000" dirty="0">
                <a:ea typeface="Cambria" panose="02040503050406030204" pitchFamily="18" charset="0"/>
                <a:cs typeface="Times New Roman" panose="02020603050405020304" pitchFamily="18" charset="0"/>
              </a:rPr>
              <a:t>Review of national </a:t>
            </a:r>
            <a:r>
              <a:rPr lang="en-US" sz="2000" dirty="0" smtClean="0">
                <a:ea typeface="Cambria" panose="02040503050406030204" pitchFamily="18" charset="0"/>
                <a:cs typeface="Times New Roman" panose="02020603050405020304" pitchFamily="18" charset="0"/>
              </a:rPr>
              <a:t>data, introduction </a:t>
            </a:r>
            <a:r>
              <a:rPr lang="en-US" sz="2000" dirty="0">
                <a:ea typeface="Cambria" panose="02040503050406030204" pitchFamily="18" charset="0"/>
                <a:cs typeface="Times New Roman" panose="02020603050405020304" pitchFamily="18" charset="0"/>
              </a:rPr>
              <a:t>to </a:t>
            </a:r>
            <a:r>
              <a:rPr lang="en-US" sz="2000" dirty="0" smtClean="0">
                <a:ea typeface="Cambria" panose="02040503050406030204" pitchFamily="18" charset="0"/>
                <a:cs typeface="Times New Roman" panose="02020603050405020304" pitchFamily="18" charset="0"/>
              </a:rPr>
              <a:t>SEPAL</a:t>
            </a:r>
            <a:endParaRPr lang="en-US" sz="2000" dirty="0">
              <a:ea typeface="Cambria" panose="02040503050406030204" pitchFamily="18" charset="0"/>
              <a:cs typeface="Times New Roman" panose="02020603050405020304" pitchFamily="18" charset="0"/>
            </a:endParaRPr>
          </a:p>
          <a:p>
            <a:pPr marR="0" lvl="1" fontAlgn="ctr">
              <a:spcBef>
                <a:spcPts val="0"/>
              </a:spcBef>
              <a:spcAft>
                <a:spcPts val="800"/>
              </a:spcAft>
            </a:pPr>
            <a:r>
              <a:rPr lang="en-GB" sz="2000" dirty="0">
                <a:ea typeface="Cambria" panose="02040503050406030204" pitchFamily="18" charset="0"/>
                <a:cs typeface="Times New Roman" panose="02020603050405020304" pitchFamily="18" charset="0"/>
              </a:rPr>
              <a:t>Creating a sampling design (hands on with SEPAL)</a:t>
            </a:r>
          </a:p>
          <a:p>
            <a:pPr marR="0" lvl="1" fontAlgn="ctr">
              <a:spcBef>
                <a:spcPts val="0"/>
              </a:spcBef>
              <a:spcAft>
                <a:spcPts val="800"/>
              </a:spcAft>
            </a:pPr>
            <a:endParaRPr lang="en-US" sz="2000" dirty="0">
              <a:ea typeface="Cambria" panose="02040503050406030204" pitchFamily="18" charset="0"/>
              <a:cs typeface="Times New Roman" panose="02020603050405020304" pitchFamily="18" charset="0"/>
            </a:endParaRPr>
          </a:p>
          <a:p>
            <a:pPr fontAlgn="ctr">
              <a:spcAft>
                <a:spcPts val="800"/>
              </a:spcAft>
            </a:pPr>
            <a:r>
              <a:rPr lang="en-US" sz="2000" dirty="0">
                <a:ea typeface="Cambria" panose="02040503050406030204" pitchFamily="18" charset="0"/>
                <a:cs typeface="Times New Roman" panose="02020603050405020304" pitchFamily="18" charset="0"/>
              </a:rPr>
              <a:t> </a:t>
            </a:r>
            <a:r>
              <a:rPr lang="en-GB" sz="2000" dirty="0">
                <a:ea typeface="Cambria" panose="02040503050406030204" pitchFamily="18" charset="0"/>
                <a:cs typeface="Times New Roman" panose="02020603050405020304" pitchFamily="18" charset="0"/>
              </a:rPr>
              <a:t>Day 2      </a:t>
            </a:r>
            <a:r>
              <a:rPr lang="en-US" sz="2000" dirty="0">
                <a:ea typeface="Cambria" panose="02040503050406030204" pitchFamily="18" charset="0"/>
                <a:cs typeface="Times New Roman" panose="02020603050405020304" pitchFamily="18" charset="0"/>
              </a:rPr>
              <a:t>R and GEE training</a:t>
            </a:r>
          </a:p>
          <a:p>
            <a:pPr marR="0" lvl="1" fontAlgn="ctr">
              <a:spcBef>
                <a:spcPts val="0"/>
              </a:spcBef>
              <a:spcAft>
                <a:spcPts val="0"/>
              </a:spcAft>
            </a:pPr>
            <a:r>
              <a:rPr lang="en-US" sz="2000" dirty="0">
                <a:ea typeface="Cambria" panose="02040503050406030204" pitchFamily="18" charset="0"/>
                <a:cs typeface="Times New Roman" panose="02020603050405020304" pitchFamily="18" charset="0"/>
              </a:rPr>
              <a:t>Obtaining data from GEE + Sentinel </a:t>
            </a:r>
            <a:r>
              <a:rPr lang="en-US" sz="2000" dirty="0" smtClean="0">
                <a:ea typeface="Cambria" panose="02040503050406030204" pitchFamily="18" charset="0"/>
                <a:cs typeface="Times New Roman" panose="02020603050405020304" pitchFamily="18" charset="0"/>
              </a:rPr>
              <a:t>portals (hands on GEE)</a:t>
            </a:r>
            <a:endParaRPr lang="en-US" sz="2000" dirty="0">
              <a:ea typeface="Cambria" panose="02040503050406030204" pitchFamily="18" charset="0"/>
              <a:cs typeface="Times New Roman" panose="02020603050405020304" pitchFamily="18" charset="0"/>
            </a:endParaRPr>
          </a:p>
          <a:p>
            <a:pPr marR="0" lvl="1" fontAlgn="ctr">
              <a:spcBef>
                <a:spcPts val="0"/>
              </a:spcBef>
              <a:spcAft>
                <a:spcPts val="0"/>
              </a:spcAft>
            </a:pPr>
            <a:r>
              <a:rPr lang="en-US" sz="2000" dirty="0">
                <a:ea typeface="Cambria" panose="02040503050406030204" pitchFamily="18" charset="0"/>
                <a:cs typeface="Times New Roman" panose="02020603050405020304" pitchFamily="18" charset="0"/>
              </a:rPr>
              <a:t>Time series </a:t>
            </a:r>
            <a:r>
              <a:rPr lang="en-US" sz="2000" dirty="0" smtClean="0">
                <a:ea typeface="Cambria" panose="02040503050406030204" pitchFamily="18" charset="0"/>
                <a:cs typeface="Times New Roman" panose="02020603050405020304" pitchFamily="18" charset="0"/>
              </a:rPr>
              <a:t>generation</a:t>
            </a:r>
            <a:r>
              <a:rPr lang="en-US" sz="2000" dirty="0">
                <a:ea typeface="Cambria" panose="02040503050406030204" pitchFamily="18" charset="0"/>
                <a:cs typeface="Times New Roman" panose="02020603050405020304" pitchFamily="18" charset="0"/>
              </a:rPr>
              <a:t> </a:t>
            </a:r>
            <a:r>
              <a:rPr lang="en-US" sz="2000" dirty="0" smtClean="0">
                <a:ea typeface="Cambria" panose="02040503050406030204" pitchFamily="18" charset="0"/>
                <a:cs typeface="Times New Roman" panose="02020603050405020304" pitchFamily="18" charset="0"/>
              </a:rPr>
              <a:t>(hands on with R) / Collect Earth exercise</a:t>
            </a:r>
          </a:p>
          <a:p>
            <a:pPr marR="0" lvl="1" fontAlgn="ctr">
              <a:spcBef>
                <a:spcPts val="0"/>
              </a:spcBef>
              <a:spcAft>
                <a:spcPts val="0"/>
              </a:spcAft>
            </a:pPr>
            <a:endParaRPr lang="en-US" sz="2000" dirty="0">
              <a:ea typeface="Cambria" panose="02040503050406030204" pitchFamily="18" charset="0"/>
              <a:cs typeface="Times New Roman" panose="02020603050405020304" pitchFamily="18" charset="0"/>
            </a:endParaRPr>
          </a:p>
          <a:p>
            <a:pPr fontAlgn="ctr">
              <a:spcAft>
                <a:spcPts val="800"/>
              </a:spcAft>
            </a:pPr>
            <a:r>
              <a:rPr lang="en-GB" sz="2000" dirty="0">
                <a:ea typeface="Cambria" panose="02040503050406030204" pitchFamily="18" charset="0"/>
                <a:cs typeface="Times New Roman" panose="02020603050405020304" pitchFamily="18" charset="0"/>
              </a:rPr>
              <a:t>Day </a:t>
            </a:r>
            <a:r>
              <a:rPr lang="en-US" sz="2000" dirty="0">
                <a:ea typeface="Cambria" panose="02040503050406030204" pitchFamily="18" charset="0"/>
                <a:cs typeface="Times New Roman" panose="02020603050405020304" pitchFamily="18" charset="0"/>
              </a:rPr>
              <a:t>3</a:t>
            </a:r>
            <a:r>
              <a:rPr lang="en-GB" sz="2000" dirty="0">
                <a:ea typeface="Cambria" panose="02040503050406030204" pitchFamily="18" charset="0"/>
                <a:cs typeface="Times New Roman" panose="02020603050405020304" pitchFamily="18" charset="0"/>
              </a:rPr>
              <a:t>	Analysis of results</a:t>
            </a:r>
            <a:endParaRPr lang="en-US" sz="2000" dirty="0">
              <a:ea typeface="Cambria" panose="02040503050406030204" pitchFamily="18" charset="0"/>
              <a:cs typeface="Times New Roman" panose="02020603050405020304" pitchFamily="18" charset="0"/>
            </a:endParaRPr>
          </a:p>
          <a:p>
            <a:pPr lvl="1" fontAlgn="ctr"/>
            <a:r>
              <a:rPr lang="en-GB" sz="2000" dirty="0" smtClean="0">
                <a:ea typeface="Cambria" panose="02040503050406030204" pitchFamily="18" charset="0"/>
                <a:cs typeface="Times New Roman" panose="02020603050405020304" pitchFamily="18" charset="0"/>
              </a:rPr>
              <a:t>Confusion matrices, </a:t>
            </a:r>
            <a:r>
              <a:rPr lang="en-US" sz="2000" dirty="0">
                <a:ea typeface="Cambria" panose="02040503050406030204" pitchFamily="18" charset="0"/>
                <a:cs typeface="Times New Roman" panose="02020603050405020304" pitchFamily="18" charset="0"/>
              </a:rPr>
              <a:t>Stratified estimators</a:t>
            </a:r>
            <a:r>
              <a:rPr lang="en-GB" sz="2000" dirty="0" smtClean="0">
                <a:ea typeface="Cambria" panose="02040503050406030204" pitchFamily="18" charset="0"/>
                <a:cs typeface="Times New Roman" panose="02020603050405020304" pitchFamily="18" charset="0"/>
              </a:rPr>
              <a:t> </a:t>
            </a:r>
            <a:r>
              <a:rPr lang="en-GB" sz="2000" dirty="0">
                <a:ea typeface="Cambria" panose="02040503050406030204" pitchFamily="18" charset="0"/>
                <a:cs typeface="Times New Roman" panose="02020603050405020304" pitchFamily="18" charset="0"/>
              </a:rPr>
              <a:t>(hands on with SEPAL</a:t>
            </a:r>
            <a:r>
              <a:rPr lang="en-GB" sz="2000" dirty="0" smtClean="0">
                <a:ea typeface="Cambria" panose="02040503050406030204" pitchFamily="18" charset="0"/>
                <a:cs typeface="Times New Roman" panose="02020603050405020304" pitchFamily="18" charset="0"/>
              </a:rPr>
              <a:t>)</a:t>
            </a:r>
            <a:endParaRPr lang="en-US" sz="2000" dirty="0">
              <a:ea typeface="Cambria" panose="02040503050406030204" pitchFamily="18" charset="0"/>
              <a:cs typeface="Times New Roman" panose="02020603050405020304" pitchFamily="18" charset="0"/>
            </a:endParaRPr>
          </a:p>
          <a:p>
            <a:pPr marR="0" lvl="1" fontAlgn="ctr">
              <a:spcBef>
                <a:spcPts val="0"/>
              </a:spcBef>
              <a:spcAft>
                <a:spcPts val="0"/>
              </a:spcAft>
            </a:pPr>
            <a:r>
              <a:rPr lang="en-US" sz="2000" dirty="0" smtClean="0">
                <a:ea typeface="Cambria" panose="02040503050406030204" pitchFamily="18" charset="0"/>
                <a:cs typeface="Times New Roman" panose="02020603050405020304" pitchFamily="18" charset="0"/>
              </a:rPr>
              <a:t>Comparison with systematic </a:t>
            </a:r>
            <a:r>
              <a:rPr lang="en-US" sz="2000" dirty="0">
                <a:ea typeface="Cambria" panose="02040503050406030204" pitchFamily="18" charset="0"/>
                <a:cs typeface="Times New Roman" panose="02020603050405020304" pitchFamily="18" charset="0"/>
              </a:rPr>
              <a:t>sampling design </a:t>
            </a:r>
            <a:r>
              <a:rPr lang="en-US" sz="2000" dirty="0" smtClean="0">
                <a:ea typeface="Cambria" panose="02040503050406030204" pitchFamily="18" charset="0"/>
                <a:cs typeface="Times New Roman" panose="02020603050405020304" pitchFamily="18" charset="0"/>
              </a:rPr>
              <a:t>results</a:t>
            </a:r>
          </a:p>
          <a:p>
            <a:pPr marR="0" lvl="1" fontAlgn="ctr">
              <a:spcBef>
                <a:spcPts val="0"/>
              </a:spcBef>
              <a:spcAft>
                <a:spcPts val="0"/>
              </a:spcAft>
            </a:pPr>
            <a:r>
              <a:rPr lang="en-US" sz="2000" dirty="0" smtClean="0">
                <a:ea typeface="Cambria" panose="02040503050406030204" pitchFamily="18" charset="0"/>
                <a:cs typeface="Times New Roman" panose="02020603050405020304" pitchFamily="18" charset="0"/>
              </a:rPr>
              <a:t> </a:t>
            </a:r>
            <a:r>
              <a:rPr lang="en-US" sz="2000" dirty="0">
                <a:ea typeface="Cambria" panose="02040503050406030204" pitchFamily="18" charset="0"/>
                <a:cs typeface="Times New Roman" panose="02020603050405020304" pitchFamily="18" charset="0"/>
              </a:rPr>
              <a:t> </a:t>
            </a:r>
          </a:p>
          <a:p>
            <a:pPr fontAlgn="ctr">
              <a:spcAft>
                <a:spcPts val="800"/>
              </a:spcAft>
            </a:pPr>
            <a:r>
              <a:rPr lang="en-GB" sz="2000" dirty="0">
                <a:ea typeface="Cambria" panose="02040503050406030204" pitchFamily="18" charset="0"/>
                <a:cs typeface="Times New Roman" panose="02020603050405020304" pitchFamily="18" charset="0"/>
              </a:rPr>
              <a:t>Day </a:t>
            </a:r>
            <a:r>
              <a:rPr lang="en-US" sz="2000" dirty="0">
                <a:ea typeface="Cambria" panose="02040503050406030204" pitchFamily="18" charset="0"/>
                <a:cs typeface="Times New Roman" panose="02020603050405020304" pitchFamily="18" charset="0"/>
              </a:rPr>
              <a:t>4</a:t>
            </a:r>
            <a:r>
              <a:rPr lang="en-GB" sz="2000" dirty="0">
                <a:ea typeface="Cambria" panose="02040503050406030204" pitchFamily="18" charset="0"/>
                <a:cs typeface="Times New Roman" panose="02020603050405020304" pitchFamily="18" charset="0"/>
              </a:rPr>
              <a:t>	Evaluation + Discussion on further steps</a:t>
            </a:r>
            <a:endParaRPr lang="en-US" sz="2000" dirty="0">
              <a:ea typeface="Cambria" panose="02040503050406030204" pitchFamily="18" charset="0"/>
              <a:cs typeface="Times New Roman" panose="02020603050405020304" pitchFamily="18" charset="0"/>
            </a:endParaRPr>
          </a:p>
          <a:p>
            <a:pPr marR="0" lvl="1" fontAlgn="ctr">
              <a:spcBef>
                <a:spcPts val="0"/>
              </a:spcBef>
              <a:spcAft>
                <a:spcPts val="800"/>
              </a:spcAft>
            </a:pPr>
            <a:r>
              <a:rPr lang="en-GB" sz="2000" dirty="0">
                <a:ea typeface="Cambria" panose="02040503050406030204" pitchFamily="18" charset="0"/>
                <a:cs typeface="Times New Roman" panose="02020603050405020304" pitchFamily="18" charset="0"/>
              </a:rPr>
              <a:t>Open </a:t>
            </a:r>
            <a:r>
              <a:rPr lang="en-GB" sz="2000" dirty="0" smtClean="0">
                <a:ea typeface="Cambria" panose="02040503050406030204" pitchFamily="18" charset="0"/>
                <a:cs typeface="Times New Roman" panose="02020603050405020304" pitchFamily="18" charset="0"/>
              </a:rPr>
              <a:t>session</a:t>
            </a:r>
            <a:endParaRPr lang="en-US" sz="2000" dirty="0">
              <a:effectLst/>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721023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5470E9-CD58-4B1E-AD27-812AEDC7ECFB}" type="slidenum">
              <a:rPr lang="en-US" smtClean="0"/>
              <a:pPr/>
              <a:t>7</a:t>
            </a:fld>
            <a:endParaRPr lang="en-US"/>
          </a:p>
        </p:txBody>
      </p:sp>
      <p:sp>
        <p:nvSpPr>
          <p:cNvPr id="7" name="Title 1"/>
          <p:cNvSpPr txBox="1">
            <a:spLocks/>
          </p:cNvSpPr>
          <p:nvPr/>
        </p:nvSpPr>
        <p:spPr>
          <a:xfrm>
            <a:off x="0" y="304800"/>
            <a:ext cx="6934200" cy="96043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dirty="0" smtClean="0"/>
              <a:t>Meeting April 2017 in FAO Rome</a:t>
            </a:r>
            <a:endParaRPr lang="en-US" dirty="0"/>
          </a:p>
        </p:txBody>
      </p:sp>
      <p:pic>
        <p:nvPicPr>
          <p:cNvPr id="2050" name="Picture 2" descr="C:\Users\dannunzio\Documents\unredd_divers\meeting_RS_rome_20170214\loss_g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313889"/>
            <a:ext cx="5257800" cy="34679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52400" y="1447800"/>
            <a:ext cx="4445974" cy="4090407"/>
          </a:xfrm>
          <a:prstGeom prst="rect">
            <a:avLst/>
          </a:prstGeom>
        </p:spPr>
      </p:pic>
    </p:spTree>
    <p:extLst>
      <p:ext uri="{BB962C8B-B14F-4D97-AF65-F5344CB8AC3E}">
        <p14:creationId xmlns:p14="http://schemas.microsoft.com/office/powerpoint/2010/main" val="20423363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5470E9-CD58-4B1E-AD27-812AEDC7ECFB}" type="slidenum">
              <a:rPr lang="en-US" smtClean="0"/>
              <a:pPr/>
              <a:t>8</a:t>
            </a:fld>
            <a:endParaRPr lang="en-US"/>
          </a:p>
        </p:txBody>
      </p:sp>
      <p:sp>
        <p:nvSpPr>
          <p:cNvPr id="3" name="Rectangle 2"/>
          <p:cNvSpPr/>
          <p:nvPr/>
        </p:nvSpPr>
        <p:spPr>
          <a:xfrm>
            <a:off x="47298" y="1371600"/>
            <a:ext cx="9041524" cy="5401479"/>
          </a:xfrm>
          <a:prstGeom prst="rect">
            <a:avLst/>
          </a:prstGeom>
        </p:spPr>
        <p:txBody>
          <a:bodyPr wrap="square">
            <a:spAutoFit/>
          </a:bodyPr>
          <a:lstStyle/>
          <a:p>
            <a:r>
              <a:rPr lang="en-GB" sz="2000" dirty="0">
                <a:solidFill>
                  <a:srgbClr val="000000"/>
                </a:solidFill>
                <a:latin typeface="Calibri" panose="020F0502020204030204" pitchFamily="34" charset="0"/>
                <a:ea typeface="Calibri" panose="020F0502020204030204" pitchFamily="34" charset="0"/>
                <a:cs typeface="Helvetica" panose="020B0604020202020204" pitchFamily="34" charset="0"/>
              </a:rPr>
              <a:t>In terms of area estimation and wording used</a:t>
            </a:r>
            <a:endPar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endParaRPr>
          </a:p>
          <a:p>
            <a:pPr marL="342900" marR="0" lvl="0" indent="-342900">
              <a:spcBef>
                <a:spcPts val="0"/>
              </a:spcBef>
              <a:spcAft>
                <a:spcPts val="0"/>
              </a:spcAft>
              <a:buFont typeface="Calibri" panose="020F0502020204030204" pitchFamily="34" charset="0"/>
              <a:buChar char="-"/>
            </a:pP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The principle purpose for collecting </a:t>
            </a:r>
            <a:r>
              <a:rPr lang="en-US" sz="2000" dirty="0" smtClean="0">
                <a:solidFill>
                  <a:srgbClr val="000000"/>
                </a:solidFill>
                <a:latin typeface="Calibri" panose="020F0502020204030204" pitchFamily="34" charset="0"/>
                <a:ea typeface="Calibri" panose="020F0502020204030204" pitchFamily="34" charset="0"/>
                <a:cs typeface="Helvetica" panose="020B0604020202020204" pitchFamily="34" charset="0"/>
              </a:rPr>
              <a:t>reference </a:t>
            </a: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data is for </a:t>
            </a:r>
            <a:r>
              <a:rPr lang="en-US" sz="2000" dirty="0" smtClean="0">
                <a:solidFill>
                  <a:srgbClr val="000000"/>
                </a:solidFill>
                <a:latin typeface="Calibri" panose="020F0502020204030204" pitchFamily="34" charset="0"/>
                <a:ea typeface="Calibri" panose="020F0502020204030204" pitchFamily="34" charset="0"/>
                <a:cs typeface="Helvetica" panose="020B0604020202020204" pitchFamily="34" charset="0"/>
              </a:rPr>
              <a:t>area </a:t>
            </a: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estimation. </a:t>
            </a:r>
          </a:p>
          <a:p>
            <a:pPr marL="342900" marR="0" lvl="0" indent="-342900">
              <a:spcBef>
                <a:spcPts val="0"/>
              </a:spcBef>
              <a:spcAft>
                <a:spcPts val="0"/>
              </a:spcAft>
              <a:buFont typeface="Calibri" panose="020F0502020204030204" pitchFamily="34" charset="0"/>
              <a:buChar char="-"/>
            </a:pP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We suggest </a:t>
            </a:r>
            <a:r>
              <a:rPr lang="en-US" sz="2000" dirty="0" smtClean="0">
                <a:solidFill>
                  <a:srgbClr val="000000"/>
                </a:solidFill>
                <a:latin typeface="Calibri" panose="020F0502020204030204" pitchFamily="34" charset="0"/>
                <a:ea typeface="Calibri" panose="020F0502020204030204" pitchFamily="34" charset="0"/>
                <a:cs typeface="Helvetica" panose="020B0604020202020204" pitchFamily="34" charset="0"/>
              </a:rPr>
              <a:t>not to include </a:t>
            </a: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map estimates </a:t>
            </a:r>
            <a:r>
              <a:rPr lang="en-US" sz="2000" dirty="0" smtClean="0">
                <a:solidFill>
                  <a:srgbClr val="000000"/>
                </a:solidFill>
                <a:latin typeface="Calibri" panose="020F0502020204030204" pitchFamily="34" charset="0"/>
                <a:ea typeface="Calibri" panose="020F0502020204030204" pitchFamily="34" charset="0"/>
                <a:cs typeface="Helvetica" panose="020B0604020202020204" pitchFamily="34" charset="0"/>
              </a:rPr>
              <a:t>(pixel </a:t>
            </a: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counts) in reports.  </a:t>
            </a:r>
          </a:p>
          <a:p>
            <a:pPr marL="342900" marR="0" lvl="0" indent="-342900">
              <a:spcBef>
                <a:spcPts val="0"/>
              </a:spcBef>
              <a:spcAft>
                <a:spcPts val="0"/>
              </a:spcAft>
              <a:buFont typeface="Calibri" panose="020F0502020204030204" pitchFamily="34" charset="0"/>
              <a:buChar char="-"/>
            </a:pP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Include map accuracy figures </a:t>
            </a:r>
            <a:r>
              <a:rPr lang="en-US" sz="2000" dirty="0" smtClean="0">
                <a:solidFill>
                  <a:srgbClr val="000000"/>
                </a:solidFill>
                <a:latin typeface="Calibri" panose="020F0502020204030204" pitchFamily="34" charset="0"/>
                <a:ea typeface="Calibri" panose="020F0502020204030204" pitchFamily="34" charset="0"/>
                <a:cs typeface="Helvetica" panose="020B0604020202020204" pitchFamily="34" charset="0"/>
              </a:rPr>
              <a:t>as </a:t>
            </a: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a separate section from parameter estimates</a:t>
            </a:r>
          </a:p>
          <a:p>
            <a:pPr marL="342900" marR="0" lvl="0" indent="-342900">
              <a:spcBef>
                <a:spcPts val="0"/>
              </a:spcBef>
              <a:spcAft>
                <a:spcPts val="0"/>
              </a:spcAft>
              <a:buFont typeface="Calibri" panose="020F0502020204030204" pitchFamily="34" charset="0"/>
              <a:buChar char="-"/>
            </a:pPr>
            <a:endPar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endParaRPr>
          </a:p>
          <a:p>
            <a:pPr marR="0" lvl="0">
              <a:spcBef>
                <a:spcPts val="0"/>
              </a:spcBef>
              <a:spcAft>
                <a:spcPts val="0"/>
              </a:spcAft>
            </a:pPr>
            <a:r>
              <a:rPr lang="en-GB" sz="2000" dirty="0">
                <a:solidFill>
                  <a:srgbClr val="000000"/>
                </a:solidFill>
                <a:latin typeface="Calibri" panose="020F0502020204030204" pitchFamily="34" charset="0"/>
                <a:ea typeface="Calibri" panose="020F0502020204030204" pitchFamily="34" charset="0"/>
                <a:cs typeface="Helvetica" panose="020B0604020202020204" pitchFamily="34" charset="0"/>
              </a:rPr>
              <a:t>In terms of assessing the quality of results and usefulness of the method</a:t>
            </a:r>
            <a:endPar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endParaRPr>
          </a:p>
          <a:p>
            <a:pPr marL="342900" marR="0" lvl="0" indent="-342900">
              <a:spcBef>
                <a:spcPts val="0"/>
              </a:spcBef>
              <a:spcAft>
                <a:spcPts val="0"/>
              </a:spcAft>
              <a:buFont typeface="Calibri" panose="020F0502020204030204" pitchFamily="34" charset="0"/>
              <a:buChar char="-"/>
            </a:pP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Compute results from the sampling device as simple random</a:t>
            </a:r>
          </a:p>
          <a:p>
            <a:pPr marL="342900" marR="0" lvl="0" indent="-342900">
              <a:spcBef>
                <a:spcPts val="0"/>
              </a:spcBef>
              <a:spcAft>
                <a:spcPts val="1000"/>
              </a:spcAft>
              <a:buFont typeface="Calibri" panose="020F0502020204030204" pitchFamily="34" charset="0"/>
              <a:buChar char="-"/>
            </a:pP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Compare the parameters obtained with simple VS stratified random </a:t>
            </a:r>
            <a:r>
              <a:rPr lang="en-US" sz="2000" dirty="0" smtClean="0">
                <a:solidFill>
                  <a:srgbClr val="000000"/>
                </a:solidFill>
                <a:latin typeface="Calibri" panose="020F0502020204030204" pitchFamily="34" charset="0"/>
                <a:ea typeface="Calibri" panose="020F0502020204030204" pitchFamily="34" charset="0"/>
                <a:cs typeface="Helvetica" panose="020B0604020202020204" pitchFamily="34" charset="0"/>
              </a:rPr>
              <a:t>sampling</a:t>
            </a:r>
          </a:p>
          <a:p>
            <a:pPr marL="342900" marR="0" lvl="0" indent="-342900">
              <a:spcBef>
                <a:spcPts val="0"/>
              </a:spcBef>
              <a:spcAft>
                <a:spcPts val="1000"/>
              </a:spcAft>
              <a:buFont typeface="Calibri" panose="020F0502020204030204" pitchFamily="34" charset="0"/>
              <a:buChar char="-"/>
            </a:pPr>
            <a:endPar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endParaRPr>
          </a:p>
          <a:p>
            <a:r>
              <a:rPr lang="en-GB" sz="2000" dirty="0">
                <a:solidFill>
                  <a:srgbClr val="000000"/>
                </a:solidFill>
                <a:latin typeface="Calibri" panose="020F0502020204030204" pitchFamily="34" charset="0"/>
                <a:ea typeface="Calibri" panose="020F0502020204030204" pitchFamily="34" charset="0"/>
                <a:cs typeface="Helvetica" panose="020B0604020202020204" pitchFamily="34" charset="0"/>
              </a:rPr>
              <a:t>In terms of response design for stratified area estimates:</a:t>
            </a:r>
            <a:endPar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endParaRPr>
          </a:p>
          <a:p>
            <a:pPr marL="342900" marR="0" lvl="0" indent="-342900">
              <a:spcBef>
                <a:spcPts val="0"/>
              </a:spcBef>
              <a:spcAft>
                <a:spcPts val="1000"/>
              </a:spcAft>
              <a:buFont typeface="Calibri" panose="020F0502020204030204" pitchFamily="34" charset="0"/>
              <a:buChar char="-"/>
            </a:pP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No matter if the map is </a:t>
            </a:r>
            <a:r>
              <a:rPr lang="en-US" sz="2000" dirty="0" smtClean="0">
                <a:solidFill>
                  <a:srgbClr val="000000"/>
                </a:solidFill>
                <a:latin typeface="Calibri" panose="020F0502020204030204" pitchFamily="34" charset="0"/>
                <a:ea typeface="Calibri" panose="020F0502020204030204" pitchFamily="34" charset="0"/>
                <a:cs typeface="Helvetica" panose="020B0604020202020204" pitchFamily="34" charset="0"/>
              </a:rPr>
              <a:t>pixel-based</a:t>
            </a: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 </a:t>
            </a:r>
            <a:r>
              <a:rPr lang="en-US" sz="2000" dirty="0" smtClean="0">
                <a:solidFill>
                  <a:srgbClr val="000000"/>
                </a:solidFill>
                <a:latin typeface="Calibri" panose="020F0502020204030204" pitchFamily="34" charset="0"/>
                <a:ea typeface="Calibri" panose="020F0502020204030204" pitchFamily="34" charset="0"/>
                <a:cs typeface="Helvetica" panose="020B0604020202020204" pitchFamily="34" charset="0"/>
              </a:rPr>
              <a:t> or </a:t>
            </a: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polygon-based : use point based </a:t>
            </a:r>
            <a:r>
              <a:rPr lang="en-US" sz="2000" dirty="0" smtClean="0">
                <a:solidFill>
                  <a:srgbClr val="000000"/>
                </a:solidFill>
                <a:latin typeface="Calibri" panose="020F0502020204030204" pitchFamily="34" charset="0"/>
                <a:ea typeface="Calibri" panose="020F0502020204030204" pitchFamily="34" charset="0"/>
                <a:cs typeface="Helvetica" panose="020B0604020202020204" pitchFamily="34" charset="0"/>
              </a:rPr>
              <a:t>interpretation</a:t>
            </a:r>
          </a:p>
          <a:p>
            <a:pPr marL="342900" marR="0" lvl="0" indent="-342900">
              <a:spcBef>
                <a:spcPts val="0"/>
              </a:spcBef>
              <a:buFont typeface="Calibri" panose="020F0502020204030204" pitchFamily="34" charset="0"/>
              <a:buChar char="-"/>
            </a:pPr>
            <a:endPar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endParaRPr>
          </a:p>
          <a:p>
            <a:pPr marR="0" lvl="0">
              <a:spcBef>
                <a:spcPts val="0"/>
              </a:spcBef>
            </a:pPr>
            <a:r>
              <a:rPr lang="en-GB" sz="2000" dirty="0">
                <a:solidFill>
                  <a:srgbClr val="000000"/>
                </a:solidFill>
                <a:latin typeface="Calibri" panose="020F0502020204030204" pitchFamily="34" charset="0"/>
                <a:ea typeface="Calibri" panose="020F0502020204030204" pitchFamily="34" charset="0"/>
                <a:cs typeface="Helvetica" panose="020B0604020202020204" pitchFamily="34" charset="0"/>
              </a:rPr>
              <a:t>In terms of improvement of the method</a:t>
            </a:r>
            <a:endPar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endParaRPr>
          </a:p>
          <a:p>
            <a:pPr marL="342900" marR="0" lvl="0" indent="-342900">
              <a:spcBef>
                <a:spcPts val="0"/>
              </a:spcBef>
              <a:buFont typeface="Calibri" panose="020F0502020204030204" pitchFamily="34" charset="0"/>
              <a:buChar char="-"/>
            </a:pPr>
            <a:r>
              <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rPr>
              <a:t>Assess the effects of adding samples to reduce the effects of errors </a:t>
            </a:r>
          </a:p>
          <a:p>
            <a:pPr marL="342900" marR="0" lvl="0" indent="-342900">
              <a:spcBef>
                <a:spcPts val="0"/>
              </a:spcBef>
              <a:buFont typeface="Calibri" panose="020F0502020204030204" pitchFamily="34" charset="0"/>
              <a:buChar char="-"/>
            </a:pPr>
            <a:r>
              <a:rPr lang="en-GB" sz="2000" dirty="0">
                <a:solidFill>
                  <a:srgbClr val="000000"/>
                </a:solidFill>
                <a:latin typeface="Calibri" panose="020F0502020204030204" pitchFamily="34" charset="0"/>
                <a:ea typeface="Calibri" panose="020F0502020204030204" pitchFamily="34" charset="0"/>
                <a:cs typeface="Helvetica" panose="020B0604020202020204" pitchFamily="34" charset="0"/>
              </a:rPr>
              <a:t>Assess Effects of stratifying by error class </a:t>
            </a:r>
            <a:endParaRPr lang="en-US" sz="2000" dirty="0">
              <a:solidFill>
                <a:srgbClr val="000000"/>
              </a:solidFill>
              <a:latin typeface="Calibri" panose="020F0502020204030204" pitchFamily="34" charset="0"/>
              <a:ea typeface="Calibri" panose="020F0502020204030204" pitchFamily="34" charset="0"/>
              <a:cs typeface="Helvetica" panose="020B0604020202020204" pitchFamily="34" charset="0"/>
            </a:endParaRPr>
          </a:p>
        </p:txBody>
      </p:sp>
      <p:sp>
        <p:nvSpPr>
          <p:cNvPr id="4" name="Title 1"/>
          <p:cNvSpPr txBox="1">
            <a:spLocks/>
          </p:cNvSpPr>
          <p:nvPr/>
        </p:nvSpPr>
        <p:spPr>
          <a:xfrm>
            <a:off x="0" y="304800"/>
            <a:ext cx="6934200" cy="96043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dirty="0" smtClean="0"/>
              <a:t>Recommendations</a:t>
            </a:r>
            <a:endParaRPr lang="en-US" dirty="0"/>
          </a:p>
        </p:txBody>
      </p:sp>
    </p:spTree>
    <p:extLst>
      <p:ext uri="{BB962C8B-B14F-4D97-AF65-F5344CB8AC3E}">
        <p14:creationId xmlns:p14="http://schemas.microsoft.com/office/powerpoint/2010/main" val="429540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6934200" cy="960438"/>
          </a:xfrm>
        </p:spPr>
        <p:txBody>
          <a:bodyPr/>
          <a:lstStyle/>
          <a:p>
            <a:r>
              <a:rPr lang="en-US" dirty="0" smtClean="0"/>
              <a:t>Issues on maps for area estimation</a:t>
            </a:r>
            <a:endParaRPr lang="en-US" dirty="0"/>
          </a:p>
        </p:txBody>
      </p:sp>
      <p:sp>
        <p:nvSpPr>
          <p:cNvPr id="3" name="Content Placeholder 2"/>
          <p:cNvSpPr>
            <a:spLocks noGrp="1"/>
          </p:cNvSpPr>
          <p:nvPr>
            <p:ph idx="4294967295"/>
          </p:nvPr>
        </p:nvSpPr>
        <p:spPr>
          <a:xfrm>
            <a:off x="0" y="1905000"/>
            <a:ext cx="8229600" cy="4038600"/>
          </a:xfrm>
        </p:spPr>
        <p:txBody>
          <a:bodyPr>
            <a:noAutofit/>
          </a:bodyPr>
          <a:lstStyle/>
          <a:p>
            <a:pPr marL="0" indent="0">
              <a:buNone/>
            </a:pPr>
            <a:r>
              <a:rPr lang="en-US" sz="2800" dirty="0"/>
              <a:t>All maps have errors (bias)</a:t>
            </a:r>
          </a:p>
          <a:p>
            <a:pPr marL="0" indent="0">
              <a:buNone/>
            </a:pPr>
            <a:r>
              <a:rPr lang="en-US" dirty="0"/>
              <a:t>	</a:t>
            </a:r>
            <a:r>
              <a:rPr lang="en-US" dirty="0" smtClean="0"/>
              <a:t>change maps have cumulated errors</a:t>
            </a:r>
          </a:p>
          <a:p>
            <a:pPr marL="0" indent="0">
              <a:buNone/>
            </a:pPr>
            <a:r>
              <a:rPr lang="en-US" dirty="0"/>
              <a:t>	</a:t>
            </a:r>
            <a:r>
              <a:rPr lang="en-US" dirty="0" smtClean="0"/>
              <a:t>we </a:t>
            </a:r>
            <a:r>
              <a:rPr lang="en-US" dirty="0"/>
              <a:t>must </a:t>
            </a:r>
            <a:r>
              <a:rPr lang="en-US" dirty="0" smtClean="0"/>
              <a:t>account </a:t>
            </a:r>
            <a:r>
              <a:rPr lang="en-US" dirty="0"/>
              <a:t>for </a:t>
            </a:r>
            <a:r>
              <a:rPr lang="en-US" dirty="0" smtClean="0"/>
              <a:t>these</a:t>
            </a:r>
          </a:p>
          <a:p>
            <a:pPr marL="0" indent="0">
              <a:buNone/>
            </a:pPr>
            <a:r>
              <a:rPr lang="en-US" dirty="0"/>
              <a:t>	</a:t>
            </a:r>
            <a:endParaRPr lang="en-US" dirty="0" smtClean="0"/>
          </a:p>
          <a:p>
            <a:pPr marL="0" indent="0">
              <a:buNone/>
            </a:pPr>
            <a:r>
              <a:rPr lang="en-US" dirty="0" smtClean="0"/>
              <a:t> </a:t>
            </a:r>
            <a:r>
              <a:rPr lang="en-US" sz="2800" dirty="0" smtClean="0"/>
              <a:t>Reference data are required</a:t>
            </a:r>
          </a:p>
          <a:p>
            <a:pPr marL="0" indent="0">
              <a:buNone/>
            </a:pPr>
            <a:r>
              <a:rPr lang="en-US" dirty="0"/>
              <a:t>	of higher quality than data used to make </a:t>
            </a:r>
            <a:r>
              <a:rPr lang="en-US" dirty="0" smtClean="0"/>
              <a:t>map; </a:t>
            </a:r>
          </a:p>
          <a:p>
            <a:pPr marL="0" indent="0">
              <a:buNone/>
            </a:pPr>
            <a:r>
              <a:rPr lang="en-US" dirty="0" smtClean="0"/>
              <a:t>	can be ‘better’ data, or ‘better’ interpretation</a:t>
            </a:r>
            <a:br>
              <a:rPr lang="en-US" dirty="0" smtClean="0"/>
            </a:br>
            <a:endParaRPr lang="en-US" dirty="0" smtClean="0"/>
          </a:p>
          <a:p>
            <a:pPr marL="0" indent="0">
              <a:buNone/>
            </a:pPr>
            <a:r>
              <a:rPr lang="en-US" sz="2800" dirty="0" smtClean="0"/>
              <a:t>Purpose </a:t>
            </a:r>
            <a:r>
              <a:rPr lang="en-US" sz="2800" dirty="0"/>
              <a:t>is to generate new area estimates</a:t>
            </a:r>
          </a:p>
          <a:p>
            <a:pPr marL="0" indent="0">
              <a:buNone/>
            </a:pPr>
            <a:r>
              <a:rPr lang="en-US" dirty="0"/>
              <a:t>	</a:t>
            </a:r>
            <a:r>
              <a:rPr lang="en-US" dirty="0" smtClean="0"/>
              <a:t>based on the stratified sampling</a:t>
            </a:r>
            <a:endParaRPr lang="en-US" dirty="0"/>
          </a:p>
          <a:p>
            <a:pPr marL="0" indent="0">
              <a:buNone/>
            </a:pPr>
            <a:r>
              <a:rPr lang="en-US" dirty="0"/>
              <a:t>	</a:t>
            </a:r>
            <a:r>
              <a:rPr lang="en-US" dirty="0" smtClean="0"/>
              <a:t>which </a:t>
            </a:r>
            <a:r>
              <a:rPr lang="en-US" dirty="0"/>
              <a:t>generate </a:t>
            </a:r>
            <a:r>
              <a:rPr lang="en-US" dirty="0" smtClean="0"/>
              <a:t>with </a:t>
            </a:r>
            <a:r>
              <a:rPr lang="en-US" dirty="0"/>
              <a:t>confidence intervals</a:t>
            </a:r>
          </a:p>
          <a:p>
            <a:endParaRPr lang="en-US" dirty="0"/>
          </a:p>
        </p:txBody>
      </p:sp>
    </p:spTree>
    <p:extLst>
      <p:ext uri="{BB962C8B-B14F-4D97-AF65-F5344CB8AC3E}">
        <p14:creationId xmlns:p14="http://schemas.microsoft.com/office/powerpoint/2010/main" val="306259117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in_Short_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in_Short_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28729</TotalTime>
  <Words>880</Words>
  <Application>Microsoft Office PowerPoint</Application>
  <PresentationFormat>On-screen Show (4:3)</PresentationFormat>
  <Paragraphs>198</Paragraphs>
  <Slides>29</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Arial</vt:lpstr>
      <vt:lpstr>Calibri</vt:lpstr>
      <vt:lpstr>Cambria</vt:lpstr>
      <vt:lpstr>Helvetica</vt:lpstr>
      <vt:lpstr>Times New Roman</vt:lpstr>
      <vt:lpstr>Verdana</vt:lpstr>
      <vt:lpstr>Thin_Short_line</vt:lpstr>
      <vt:lpstr>1_Thin_Short_line</vt:lpstr>
      <vt:lpstr>Estimation of area for REDD+ using stratified sampling estimator</vt:lpstr>
      <vt:lpstr>Uncertainty in UNFCCC context </vt:lpstr>
      <vt:lpstr>Uncertainties in area changes</vt:lpstr>
      <vt:lpstr>PowerPoint Presentation</vt:lpstr>
      <vt:lpstr>Objectives</vt:lpstr>
      <vt:lpstr>Work plan</vt:lpstr>
      <vt:lpstr>PowerPoint Presentation</vt:lpstr>
      <vt:lpstr>PowerPoint Presentation</vt:lpstr>
      <vt:lpstr>Issues on maps for area estimation</vt:lpstr>
      <vt:lpstr>PowerPoint Presentation</vt:lpstr>
      <vt:lpstr>Issues with pure sampling approaches</vt:lpstr>
      <vt:lpstr>PowerPoint Presentation</vt:lpstr>
      <vt:lpstr>Steps of stratified area estimation</vt:lpstr>
      <vt:lpstr>Land use change map to be assessed</vt:lpstr>
      <vt:lpstr>PowerPoint Presentation</vt:lpstr>
      <vt:lpstr>Map categories, transition matrix (1000 ha)</vt:lpstr>
      <vt:lpstr>PowerPoint Presentation</vt:lpstr>
      <vt:lpstr>Sampling design</vt:lpstr>
      <vt:lpstr>PowerPoint Presentation</vt:lpstr>
      <vt:lpstr>PowerPoint Presentation</vt:lpstr>
      <vt:lpstr>Response design</vt:lpstr>
      <vt:lpstr>Response design: Collect Earth</vt:lpstr>
      <vt:lpstr>Response design: Other data sources</vt:lpstr>
      <vt:lpstr>Response design wrap up</vt:lpstr>
      <vt:lpstr>Steps of Accuracy Assessment</vt:lpstr>
      <vt:lpstr>Analysis – Calculate accuracy statistics</vt:lpstr>
      <vt:lpstr>Take home messages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Yelena.Finegold@fao.org</dc:creator>
  <cp:lastModifiedBy>DAnnunzio, Remi (FOA)</cp:lastModifiedBy>
  <cp:revision>725</cp:revision>
  <dcterms:created xsi:type="dcterms:W3CDTF">2012-09-11T07:20:24Z</dcterms:created>
  <dcterms:modified xsi:type="dcterms:W3CDTF">2017-05-15T18:57:38Z</dcterms:modified>
</cp:coreProperties>
</file>